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5" r:id="rId1"/>
  </p:sldMasterIdLst>
  <p:notesMasterIdLst>
    <p:notesMasterId r:id="rId12"/>
  </p:notesMasterIdLst>
  <p:sldIdLst>
    <p:sldId id="265" r:id="rId2"/>
    <p:sldId id="256" r:id="rId3"/>
    <p:sldId id="257" r:id="rId4"/>
    <p:sldId id="258" r:id="rId5"/>
    <p:sldId id="259" r:id="rId6"/>
    <p:sldId id="260" r:id="rId7"/>
    <p:sldId id="261" r:id="rId8"/>
    <p:sldId id="262" r:id="rId9"/>
    <p:sldId id="263" r:id="rId10"/>
    <p:sldId id="264" r:id="rId11"/>
  </p:sldIdLst>
  <p:sldSz cx="14630400" cy="8229600"/>
  <p:notesSz cx="8229600" cy="14630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p:restoredTop sz="94610"/>
  </p:normalViewPr>
  <p:slideViewPr>
    <p:cSldViewPr snapToGrid="0" snapToObjects="1">
      <p:cViewPr varScale="1">
        <p:scale>
          <a:sx n="103" d="100"/>
          <a:sy n="103" d="100"/>
        </p:scale>
        <p:origin x="552"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52227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3050" y="1828800"/>
            <a:ext cx="8775700" cy="4937125"/>
          </a:xfrm>
          <a:prstGeom prst="rect">
            <a:avLst/>
          </a:prstGeom>
          <a:noFill/>
          <a:ln w="12700">
            <a:solidFill>
              <a:prstClr val="black"/>
            </a:solidFill>
          </a:ln>
        </p:spPr>
      </p:sp>
      <p:sp>
        <p:nvSpPr>
          <p:cNvPr id="3" name="Notes Placeholder 2"/>
          <p:cNvSpPr>
            <a:spLocks noGrp="1"/>
          </p:cNvSpPr>
          <p:nvPr>
            <p:ph type="body" idx="1"/>
          </p:nvPr>
        </p:nvSpPr>
        <p:spPr>
          <a:xfrm>
            <a:off x="822325" y="7040563"/>
            <a:ext cx="6584950" cy="5761037"/>
          </a:xfrm>
          <a:prstGeom prst="rect">
            <a:avLst/>
          </a:prstGeom>
        </p:spPr>
        <p:txBody>
          <a:bodyPr/>
          <a:lstStyle/>
          <a:p>
            <a:endParaRPr lang="en-US" dirty="0"/>
          </a:p>
        </p:txBody>
      </p:sp>
    </p:spTree>
    <p:extLst>
      <p:ext uri="{BB962C8B-B14F-4D97-AF65-F5344CB8AC3E}">
        <p14:creationId xmlns:p14="http://schemas.microsoft.com/office/powerpoint/2010/main" val="12347860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2816616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10160"/>
            <a:ext cx="14630400" cy="8239760"/>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808481" y="2885441"/>
            <a:ext cx="9320323" cy="1975562"/>
          </a:xfrm>
        </p:spPr>
        <p:txBody>
          <a:bodyPr anchor="b">
            <a:noAutofit/>
          </a:bodyPr>
          <a:lstStyle>
            <a:lvl1pPr algn="r">
              <a:defRPr sz="648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808481" y="4861000"/>
            <a:ext cx="9320323" cy="1316279"/>
          </a:xfrm>
        </p:spPr>
        <p:txBody>
          <a:bodyPr anchor="t"/>
          <a:lstStyle>
            <a:lvl1pPr marL="0" indent="0" algn="r">
              <a:buNone/>
              <a:defRPr>
                <a:solidFill>
                  <a:schemeClr val="tx1">
                    <a:lumMod val="50000"/>
                    <a:lumOff val="50000"/>
                  </a:schemeClr>
                </a:solidFill>
              </a:defRPr>
            </a:lvl1pPr>
            <a:lvl2pPr marL="548640" indent="0" algn="ctr">
              <a:buNone/>
              <a:defRPr>
                <a:solidFill>
                  <a:schemeClr val="tx1">
                    <a:tint val="75000"/>
                  </a:schemeClr>
                </a:solidFill>
              </a:defRPr>
            </a:lvl2pPr>
            <a:lvl3pPr marL="1097280" indent="0" algn="ctr">
              <a:buNone/>
              <a:defRPr>
                <a:solidFill>
                  <a:schemeClr val="tx1">
                    <a:tint val="75000"/>
                  </a:schemeClr>
                </a:solidFill>
              </a:defRPr>
            </a:lvl3pPr>
            <a:lvl4pPr marL="1645920" indent="0" algn="ctr">
              <a:buNone/>
              <a:defRPr>
                <a:solidFill>
                  <a:schemeClr val="tx1">
                    <a:tint val="75000"/>
                  </a:schemeClr>
                </a:solidFill>
              </a:defRPr>
            </a:lvl4pPr>
            <a:lvl5pPr marL="2194560" indent="0" algn="ctr">
              <a:buNone/>
              <a:defRPr>
                <a:solidFill>
                  <a:schemeClr val="tx1">
                    <a:tint val="75000"/>
                  </a:schemeClr>
                </a:solidFill>
              </a:defRPr>
            </a:lvl5pPr>
            <a:lvl6pPr marL="2743200" indent="0" algn="ctr">
              <a:buNone/>
              <a:defRPr>
                <a:solidFill>
                  <a:schemeClr val="tx1">
                    <a:tint val="75000"/>
                  </a:schemeClr>
                </a:solidFill>
              </a:defRPr>
            </a:lvl6pPr>
            <a:lvl7pPr marL="3291840" indent="0" algn="ctr">
              <a:buNone/>
              <a:defRPr>
                <a:solidFill>
                  <a:schemeClr val="tx1">
                    <a:tint val="75000"/>
                  </a:schemeClr>
                </a:solidFill>
              </a:defRPr>
            </a:lvl7pPr>
            <a:lvl8pPr marL="3840480" indent="0" algn="ctr">
              <a:buNone/>
              <a:defRPr>
                <a:solidFill>
                  <a:schemeClr val="tx1">
                    <a:tint val="75000"/>
                  </a:schemeClr>
                </a:solidFill>
              </a:defRPr>
            </a:lvl8pPr>
            <a:lvl9pPr marL="438912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1/4/24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770143061"/>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12802" y="731520"/>
            <a:ext cx="10316002" cy="4084320"/>
          </a:xfrm>
        </p:spPr>
        <p:txBody>
          <a:bodyPr anchor="ctr">
            <a:normAutofit/>
          </a:bodyPr>
          <a:lstStyle>
            <a:lvl1pPr algn="l">
              <a:defRPr sz="5280" b="0" cap="none"/>
            </a:lvl1pPr>
          </a:lstStyle>
          <a:p>
            <a:r>
              <a:rPr lang="en-US"/>
              <a:t>Click to edit Master title style</a:t>
            </a:r>
            <a:endParaRPr lang="en-US" dirty="0"/>
          </a:p>
        </p:txBody>
      </p:sp>
      <p:sp>
        <p:nvSpPr>
          <p:cNvPr id="3" name="Text Placeholder 2"/>
          <p:cNvSpPr>
            <a:spLocks noGrp="1"/>
          </p:cNvSpPr>
          <p:nvPr>
            <p:ph type="body" idx="1"/>
          </p:nvPr>
        </p:nvSpPr>
        <p:spPr>
          <a:xfrm>
            <a:off x="812802" y="5364480"/>
            <a:ext cx="10316002" cy="1885154"/>
          </a:xfrm>
        </p:spPr>
        <p:txBody>
          <a:bodyPr anchor="ctr">
            <a:normAutofit/>
          </a:bodyPr>
          <a:lstStyle>
            <a:lvl1pPr marL="0" indent="0" algn="l">
              <a:buNone/>
              <a:defRPr sz="2160">
                <a:solidFill>
                  <a:schemeClr val="tx1">
                    <a:lumMod val="75000"/>
                    <a:lumOff val="25000"/>
                  </a:schemeClr>
                </a:solidFill>
              </a:defRPr>
            </a:lvl1pPr>
            <a:lvl2pPr marL="548640" indent="0">
              <a:buNone/>
              <a:defRPr sz="2160">
                <a:solidFill>
                  <a:schemeClr val="tx1">
                    <a:tint val="75000"/>
                  </a:schemeClr>
                </a:solidFill>
              </a:defRPr>
            </a:lvl2pPr>
            <a:lvl3pPr marL="1097280" indent="0">
              <a:buNone/>
              <a:defRPr sz="1920">
                <a:solidFill>
                  <a:schemeClr val="tx1">
                    <a:tint val="75000"/>
                  </a:schemeClr>
                </a:solidFill>
              </a:defRPr>
            </a:lvl3pPr>
            <a:lvl4pPr marL="1645920" indent="0">
              <a:buNone/>
              <a:defRPr sz="1680">
                <a:solidFill>
                  <a:schemeClr val="tx1">
                    <a:tint val="75000"/>
                  </a:schemeClr>
                </a:solidFill>
              </a:defRPr>
            </a:lvl4pPr>
            <a:lvl5pPr marL="2194560" indent="0">
              <a:buNone/>
              <a:defRPr sz="1680">
                <a:solidFill>
                  <a:schemeClr val="tx1">
                    <a:tint val="75000"/>
                  </a:schemeClr>
                </a:solidFill>
              </a:defRPr>
            </a:lvl5pPr>
            <a:lvl6pPr marL="2743200" indent="0">
              <a:buNone/>
              <a:defRPr sz="1680">
                <a:solidFill>
                  <a:schemeClr val="tx1">
                    <a:tint val="75000"/>
                  </a:schemeClr>
                </a:solidFill>
              </a:defRPr>
            </a:lvl6pPr>
            <a:lvl7pPr marL="3291840" indent="0">
              <a:buNone/>
              <a:defRPr sz="1680">
                <a:solidFill>
                  <a:schemeClr val="tx1">
                    <a:tint val="75000"/>
                  </a:schemeClr>
                </a:solidFill>
              </a:defRPr>
            </a:lvl7pPr>
            <a:lvl8pPr marL="3840480" indent="0">
              <a:buNone/>
              <a:defRPr sz="1680">
                <a:solidFill>
                  <a:schemeClr val="tx1">
                    <a:tint val="75000"/>
                  </a:schemeClr>
                </a:solidFill>
              </a:defRPr>
            </a:lvl8pPr>
            <a:lvl9pPr marL="4389120" indent="0">
              <a:buNone/>
              <a:defRPr sz="168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1/4/24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158648258"/>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7601" y="731520"/>
            <a:ext cx="9712961" cy="3627120"/>
          </a:xfrm>
        </p:spPr>
        <p:txBody>
          <a:bodyPr anchor="ctr">
            <a:normAutofit/>
          </a:bodyPr>
          <a:lstStyle>
            <a:lvl1pPr algn="l">
              <a:defRPr sz="528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639367" y="4358640"/>
            <a:ext cx="8669429" cy="457200"/>
          </a:xfrm>
        </p:spPr>
        <p:txBody>
          <a:bodyPr anchor="ctr">
            <a:noAutofit/>
          </a:bodyPr>
          <a:lstStyle>
            <a:lvl1pPr marL="0" indent="0">
              <a:buFontTx/>
              <a:buNone/>
              <a:defRPr sz="1920">
                <a:solidFill>
                  <a:schemeClr val="tx1">
                    <a:lumMod val="50000"/>
                    <a:lumOff val="50000"/>
                  </a:schemeClr>
                </a:solidFill>
              </a:defRPr>
            </a:lvl1pPr>
            <a:lvl2pPr marL="548640" indent="0">
              <a:buFontTx/>
              <a:buNone/>
              <a:defRPr/>
            </a:lvl2pPr>
            <a:lvl3pPr marL="1097280" indent="0">
              <a:buFontTx/>
              <a:buNone/>
              <a:defRPr/>
            </a:lvl3pPr>
            <a:lvl4pPr marL="1645920" indent="0">
              <a:buFontTx/>
              <a:buNone/>
              <a:defRPr/>
            </a:lvl4pPr>
            <a:lvl5pPr marL="2194560" indent="0">
              <a:buFontTx/>
              <a:buNone/>
              <a:defRPr/>
            </a:lvl5pPr>
          </a:lstStyle>
          <a:p>
            <a:pPr lvl="0"/>
            <a:r>
              <a:rPr lang="en-US"/>
              <a:t>Click to edit Master text styles</a:t>
            </a:r>
          </a:p>
        </p:txBody>
      </p:sp>
      <p:sp>
        <p:nvSpPr>
          <p:cNvPr id="3" name="Text Placeholder 2"/>
          <p:cNvSpPr>
            <a:spLocks noGrp="1"/>
          </p:cNvSpPr>
          <p:nvPr>
            <p:ph type="body" idx="1"/>
          </p:nvPr>
        </p:nvSpPr>
        <p:spPr>
          <a:xfrm>
            <a:off x="812802" y="5364480"/>
            <a:ext cx="10316002" cy="1885154"/>
          </a:xfrm>
        </p:spPr>
        <p:txBody>
          <a:bodyPr anchor="ctr">
            <a:normAutofit/>
          </a:bodyPr>
          <a:lstStyle>
            <a:lvl1pPr marL="0" indent="0" algn="l">
              <a:buNone/>
              <a:defRPr sz="2160">
                <a:solidFill>
                  <a:schemeClr val="tx1">
                    <a:lumMod val="75000"/>
                    <a:lumOff val="25000"/>
                  </a:schemeClr>
                </a:solidFill>
              </a:defRPr>
            </a:lvl1pPr>
            <a:lvl2pPr marL="548640" indent="0">
              <a:buNone/>
              <a:defRPr sz="2160">
                <a:solidFill>
                  <a:schemeClr val="tx1">
                    <a:tint val="75000"/>
                  </a:schemeClr>
                </a:solidFill>
              </a:defRPr>
            </a:lvl2pPr>
            <a:lvl3pPr marL="1097280" indent="0">
              <a:buNone/>
              <a:defRPr sz="1920">
                <a:solidFill>
                  <a:schemeClr val="tx1">
                    <a:tint val="75000"/>
                  </a:schemeClr>
                </a:solidFill>
              </a:defRPr>
            </a:lvl3pPr>
            <a:lvl4pPr marL="1645920" indent="0">
              <a:buNone/>
              <a:defRPr sz="1680">
                <a:solidFill>
                  <a:schemeClr val="tx1">
                    <a:tint val="75000"/>
                  </a:schemeClr>
                </a:solidFill>
              </a:defRPr>
            </a:lvl4pPr>
            <a:lvl5pPr marL="2194560" indent="0">
              <a:buNone/>
              <a:defRPr sz="1680">
                <a:solidFill>
                  <a:schemeClr val="tx1">
                    <a:tint val="75000"/>
                  </a:schemeClr>
                </a:solidFill>
              </a:defRPr>
            </a:lvl5pPr>
            <a:lvl6pPr marL="2743200" indent="0">
              <a:buNone/>
              <a:defRPr sz="1680">
                <a:solidFill>
                  <a:schemeClr val="tx1">
                    <a:tint val="75000"/>
                  </a:schemeClr>
                </a:solidFill>
              </a:defRPr>
            </a:lvl6pPr>
            <a:lvl7pPr marL="3291840" indent="0">
              <a:buNone/>
              <a:defRPr sz="1680">
                <a:solidFill>
                  <a:schemeClr val="tx1">
                    <a:tint val="75000"/>
                  </a:schemeClr>
                </a:solidFill>
              </a:defRPr>
            </a:lvl7pPr>
            <a:lvl8pPr marL="3840480" indent="0">
              <a:buNone/>
              <a:defRPr sz="1680">
                <a:solidFill>
                  <a:schemeClr val="tx1">
                    <a:tint val="75000"/>
                  </a:schemeClr>
                </a:solidFill>
              </a:defRPr>
            </a:lvl8pPr>
            <a:lvl9pPr marL="4389120" indent="0">
              <a:buNone/>
              <a:defRPr sz="168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1/4/24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
        <p:nvSpPr>
          <p:cNvPr id="24" name="TextBox 23"/>
          <p:cNvSpPr txBox="1"/>
          <p:nvPr/>
        </p:nvSpPr>
        <p:spPr>
          <a:xfrm>
            <a:off x="650244" y="948454"/>
            <a:ext cx="731520" cy="701731"/>
          </a:xfrm>
          <a:prstGeom prst="rect">
            <a:avLst/>
          </a:prstGeom>
        </p:spPr>
        <p:txBody>
          <a:bodyPr vert="horz" lIns="109728" tIns="54864" rIns="109728" bIns="54864" rtlCol="0" anchor="ctr">
            <a:noAutofit/>
          </a:bodyPr>
          <a:lstStyle/>
          <a:p>
            <a:pPr lvl="0"/>
            <a:r>
              <a:rPr lang="en-US" sz="96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10671613" y="3463867"/>
            <a:ext cx="731520" cy="701731"/>
          </a:xfrm>
          <a:prstGeom prst="rect">
            <a:avLst/>
          </a:prstGeom>
        </p:spPr>
        <p:txBody>
          <a:bodyPr vert="horz" lIns="109728" tIns="54864" rIns="109728" bIns="54864" rtlCol="0" anchor="ctr">
            <a:noAutofit/>
          </a:bodyPr>
          <a:lstStyle/>
          <a:p>
            <a:pPr lvl="0"/>
            <a:r>
              <a:rPr lang="en-US" sz="96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134892033"/>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12802" y="2318386"/>
            <a:ext cx="10316002" cy="3114552"/>
          </a:xfrm>
        </p:spPr>
        <p:txBody>
          <a:bodyPr anchor="b">
            <a:normAutofit/>
          </a:bodyPr>
          <a:lstStyle>
            <a:lvl1pPr algn="l">
              <a:defRPr sz="5280" b="0" cap="none"/>
            </a:lvl1pPr>
          </a:lstStyle>
          <a:p>
            <a:r>
              <a:rPr lang="en-US"/>
              <a:t>Click to edit Master title style</a:t>
            </a:r>
            <a:endParaRPr lang="en-US" dirty="0"/>
          </a:p>
        </p:txBody>
      </p:sp>
      <p:sp>
        <p:nvSpPr>
          <p:cNvPr id="3" name="Text Placeholder 2"/>
          <p:cNvSpPr>
            <a:spLocks noGrp="1"/>
          </p:cNvSpPr>
          <p:nvPr>
            <p:ph type="body" idx="1"/>
          </p:nvPr>
        </p:nvSpPr>
        <p:spPr>
          <a:xfrm>
            <a:off x="812802" y="5432938"/>
            <a:ext cx="10316002" cy="1816697"/>
          </a:xfrm>
        </p:spPr>
        <p:txBody>
          <a:bodyPr anchor="t">
            <a:normAutofit/>
          </a:bodyPr>
          <a:lstStyle>
            <a:lvl1pPr marL="0" indent="0" algn="l">
              <a:buNone/>
              <a:defRPr sz="2160">
                <a:solidFill>
                  <a:schemeClr val="tx1">
                    <a:lumMod val="75000"/>
                    <a:lumOff val="25000"/>
                  </a:schemeClr>
                </a:solidFill>
              </a:defRPr>
            </a:lvl1pPr>
            <a:lvl2pPr marL="548640" indent="0">
              <a:buNone/>
              <a:defRPr sz="2160">
                <a:solidFill>
                  <a:schemeClr val="tx1">
                    <a:tint val="75000"/>
                  </a:schemeClr>
                </a:solidFill>
              </a:defRPr>
            </a:lvl2pPr>
            <a:lvl3pPr marL="1097280" indent="0">
              <a:buNone/>
              <a:defRPr sz="1920">
                <a:solidFill>
                  <a:schemeClr val="tx1">
                    <a:tint val="75000"/>
                  </a:schemeClr>
                </a:solidFill>
              </a:defRPr>
            </a:lvl3pPr>
            <a:lvl4pPr marL="1645920" indent="0">
              <a:buNone/>
              <a:defRPr sz="1680">
                <a:solidFill>
                  <a:schemeClr val="tx1">
                    <a:tint val="75000"/>
                  </a:schemeClr>
                </a:solidFill>
              </a:defRPr>
            </a:lvl4pPr>
            <a:lvl5pPr marL="2194560" indent="0">
              <a:buNone/>
              <a:defRPr sz="1680">
                <a:solidFill>
                  <a:schemeClr val="tx1">
                    <a:tint val="75000"/>
                  </a:schemeClr>
                </a:solidFill>
              </a:defRPr>
            </a:lvl5pPr>
            <a:lvl6pPr marL="2743200" indent="0">
              <a:buNone/>
              <a:defRPr sz="1680">
                <a:solidFill>
                  <a:schemeClr val="tx1">
                    <a:tint val="75000"/>
                  </a:schemeClr>
                </a:solidFill>
              </a:defRPr>
            </a:lvl6pPr>
            <a:lvl7pPr marL="3291840" indent="0">
              <a:buNone/>
              <a:defRPr sz="1680">
                <a:solidFill>
                  <a:schemeClr val="tx1">
                    <a:tint val="75000"/>
                  </a:schemeClr>
                </a:solidFill>
              </a:defRPr>
            </a:lvl7pPr>
            <a:lvl8pPr marL="3840480" indent="0">
              <a:buNone/>
              <a:defRPr sz="1680">
                <a:solidFill>
                  <a:schemeClr val="tx1">
                    <a:tint val="75000"/>
                  </a:schemeClr>
                </a:solidFill>
              </a:defRPr>
            </a:lvl8pPr>
            <a:lvl9pPr marL="4389120" indent="0">
              <a:buNone/>
              <a:defRPr sz="168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1/4/24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137994825"/>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17601" y="731520"/>
            <a:ext cx="9712961" cy="3627120"/>
          </a:xfrm>
        </p:spPr>
        <p:txBody>
          <a:bodyPr anchor="ctr">
            <a:normAutofit/>
          </a:bodyPr>
          <a:lstStyle>
            <a:lvl1pPr algn="l">
              <a:defRPr sz="528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812799" y="4815840"/>
            <a:ext cx="10316003" cy="617098"/>
          </a:xfrm>
        </p:spPr>
        <p:txBody>
          <a:bodyPr anchor="b">
            <a:noAutofit/>
          </a:bodyPr>
          <a:lstStyle>
            <a:lvl1pPr marL="0" indent="0">
              <a:buFontTx/>
              <a:buNone/>
              <a:defRPr sz="2880">
                <a:solidFill>
                  <a:schemeClr val="tx1">
                    <a:lumMod val="75000"/>
                    <a:lumOff val="25000"/>
                  </a:schemeClr>
                </a:solidFill>
              </a:defRPr>
            </a:lvl1pPr>
            <a:lvl2pPr marL="548640" indent="0">
              <a:buFontTx/>
              <a:buNone/>
              <a:defRPr/>
            </a:lvl2pPr>
            <a:lvl3pPr marL="1097280" indent="0">
              <a:buFontTx/>
              <a:buNone/>
              <a:defRPr/>
            </a:lvl3pPr>
            <a:lvl4pPr marL="1645920" indent="0">
              <a:buFontTx/>
              <a:buNone/>
              <a:defRPr/>
            </a:lvl4pPr>
            <a:lvl5pPr marL="2194560" indent="0">
              <a:buFontTx/>
              <a:buNone/>
              <a:defRPr/>
            </a:lvl5pPr>
          </a:lstStyle>
          <a:p>
            <a:pPr lvl="0"/>
            <a:r>
              <a:rPr lang="en-US"/>
              <a:t>Click to edit Master text styles</a:t>
            </a:r>
          </a:p>
        </p:txBody>
      </p:sp>
      <p:sp>
        <p:nvSpPr>
          <p:cNvPr id="3" name="Text Placeholder 2"/>
          <p:cNvSpPr>
            <a:spLocks noGrp="1"/>
          </p:cNvSpPr>
          <p:nvPr>
            <p:ph type="body" idx="1"/>
          </p:nvPr>
        </p:nvSpPr>
        <p:spPr>
          <a:xfrm>
            <a:off x="812802" y="5432938"/>
            <a:ext cx="10316002" cy="1816697"/>
          </a:xfrm>
        </p:spPr>
        <p:txBody>
          <a:bodyPr anchor="t">
            <a:normAutofit/>
          </a:bodyPr>
          <a:lstStyle>
            <a:lvl1pPr marL="0" indent="0" algn="l">
              <a:buNone/>
              <a:defRPr sz="2160">
                <a:solidFill>
                  <a:schemeClr val="tx1">
                    <a:lumMod val="50000"/>
                    <a:lumOff val="50000"/>
                  </a:schemeClr>
                </a:solidFill>
              </a:defRPr>
            </a:lvl1pPr>
            <a:lvl2pPr marL="548640" indent="0">
              <a:buNone/>
              <a:defRPr sz="2160">
                <a:solidFill>
                  <a:schemeClr val="tx1">
                    <a:tint val="75000"/>
                  </a:schemeClr>
                </a:solidFill>
              </a:defRPr>
            </a:lvl2pPr>
            <a:lvl3pPr marL="1097280" indent="0">
              <a:buNone/>
              <a:defRPr sz="1920">
                <a:solidFill>
                  <a:schemeClr val="tx1">
                    <a:tint val="75000"/>
                  </a:schemeClr>
                </a:solidFill>
              </a:defRPr>
            </a:lvl3pPr>
            <a:lvl4pPr marL="1645920" indent="0">
              <a:buNone/>
              <a:defRPr sz="1680">
                <a:solidFill>
                  <a:schemeClr val="tx1">
                    <a:tint val="75000"/>
                  </a:schemeClr>
                </a:solidFill>
              </a:defRPr>
            </a:lvl4pPr>
            <a:lvl5pPr marL="2194560" indent="0">
              <a:buNone/>
              <a:defRPr sz="1680">
                <a:solidFill>
                  <a:schemeClr val="tx1">
                    <a:tint val="75000"/>
                  </a:schemeClr>
                </a:solidFill>
              </a:defRPr>
            </a:lvl5pPr>
            <a:lvl6pPr marL="2743200" indent="0">
              <a:buNone/>
              <a:defRPr sz="1680">
                <a:solidFill>
                  <a:schemeClr val="tx1">
                    <a:tint val="75000"/>
                  </a:schemeClr>
                </a:solidFill>
              </a:defRPr>
            </a:lvl6pPr>
            <a:lvl7pPr marL="3291840" indent="0">
              <a:buNone/>
              <a:defRPr sz="1680">
                <a:solidFill>
                  <a:schemeClr val="tx1">
                    <a:tint val="75000"/>
                  </a:schemeClr>
                </a:solidFill>
              </a:defRPr>
            </a:lvl7pPr>
            <a:lvl8pPr marL="3840480" indent="0">
              <a:buNone/>
              <a:defRPr sz="1680">
                <a:solidFill>
                  <a:schemeClr val="tx1">
                    <a:tint val="75000"/>
                  </a:schemeClr>
                </a:solidFill>
              </a:defRPr>
            </a:lvl8pPr>
            <a:lvl9pPr marL="4389120" indent="0">
              <a:buNone/>
              <a:defRPr sz="168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1/4/24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
        <p:nvSpPr>
          <p:cNvPr id="24" name="TextBox 23"/>
          <p:cNvSpPr txBox="1"/>
          <p:nvPr/>
        </p:nvSpPr>
        <p:spPr>
          <a:xfrm>
            <a:off x="650244" y="948454"/>
            <a:ext cx="731520" cy="701731"/>
          </a:xfrm>
          <a:prstGeom prst="rect">
            <a:avLst/>
          </a:prstGeom>
        </p:spPr>
        <p:txBody>
          <a:bodyPr vert="horz" lIns="109728" tIns="54864" rIns="109728" bIns="54864" rtlCol="0" anchor="ctr">
            <a:noAutofit/>
          </a:bodyPr>
          <a:lstStyle/>
          <a:p>
            <a:pPr lvl="0"/>
            <a:r>
              <a:rPr lang="en-US" sz="96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10671613" y="3463867"/>
            <a:ext cx="731520" cy="701731"/>
          </a:xfrm>
          <a:prstGeom prst="rect">
            <a:avLst/>
          </a:prstGeom>
        </p:spPr>
        <p:txBody>
          <a:bodyPr vert="horz" lIns="109728" tIns="54864" rIns="109728" bIns="54864" rtlCol="0" anchor="ctr">
            <a:noAutofit/>
          </a:bodyPr>
          <a:lstStyle/>
          <a:p>
            <a:pPr lvl="0"/>
            <a:r>
              <a:rPr lang="en-US" sz="96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925441456"/>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822959" y="731520"/>
            <a:ext cx="10305844" cy="3627120"/>
          </a:xfrm>
        </p:spPr>
        <p:txBody>
          <a:bodyPr anchor="ctr">
            <a:normAutofit/>
          </a:bodyPr>
          <a:lstStyle>
            <a:lvl1pPr algn="l">
              <a:defRPr sz="528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812799" y="4815840"/>
            <a:ext cx="10316003" cy="617098"/>
          </a:xfrm>
        </p:spPr>
        <p:txBody>
          <a:bodyPr anchor="b">
            <a:noAutofit/>
          </a:bodyPr>
          <a:lstStyle>
            <a:lvl1pPr marL="0" indent="0">
              <a:buFontTx/>
              <a:buNone/>
              <a:defRPr sz="2880">
                <a:solidFill>
                  <a:schemeClr val="accent1"/>
                </a:solidFill>
              </a:defRPr>
            </a:lvl1pPr>
            <a:lvl2pPr marL="548640" indent="0">
              <a:buFontTx/>
              <a:buNone/>
              <a:defRPr/>
            </a:lvl2pPr>
            <a:lvl3pPr marL="1097280" indent="0">
              <a:buFontTx/>
              <a:buNone/>
              <a:defRPr/>
            </a:lvl3pPr>
            <a:lvl4pPr marL="1645920" indent="0">
              <a:buFontTx/>
              <a:buNone/>
              <a:defRPr/>
            </a:lvl4pPr>
            <a:lvl5pPr marL="2194560" indent="0">
              <a:buFontTx/>
              <a:buNone/>
              <a:defRPr/>
            </a:lvl5pPr>
          </a:lstStyle>
          <a:p>
            <a:pPr lvl="0"/>
            <a:r>
              <a:rPr lang="en-US"/>
              <a:t>Click to edit Master text styles</a:t>
            </a:r>
          </a:p>
        </p:txBody>
      </p:sp>
      <p:sp>
        <p:nvSpPr>
          <p:cNvPr id="3" name="Text Placeholder 2"/>
          <p:cNvSpPr>
            <a:spLocks noGrp="1"/>
          </p:cNvSpPr>
          <p:nvPr>
            <p:ph type="body" idx="1"/>
          </p:nvPr>
        </p:nvSpPr>
        <p:spPr>
          <a:xfrm>
            <a:off x="812802" y="5432938"/>
            <a:ext cx="10316002" cy="1816697"/>
          </a:xfrm>
        </p:spPr>
        <p:txBody>
          <a:bodyPr anchor="t">
            <a:normAutofit/>
          </a:bodyPr>
          <a:lstStyle>
            <a:lvl1pPr marL="0" indent="0" algn="l">
              <a:buNone/>
              <a:defRPr sz="2160">
                <a:solidFill>
                  <a:schemeClr val="tx1">
                    <a:lumMod val="50000"/>
                    <a:lumOff val="50000"/>
                  </a:schemeClr>
                </a:solidFill>
              </a:defRPr>
            </a:lvl1pPr>
            <a:lvl2pPr marL="548640" indent="0">
              <a:buNone/>
              <a:defRPr sz="2160">
                <a:solidFill>
                  <a:schemeClr val="tx1">
                    <a:tint val="75000"/>
                  </a:schemeClr>
                </a:solidFill>
              </a:defRPr>
            </a:lvl2pPr>
            <a:lvl3pPr marL="1097280" indent="0">
              <a:buNone/>
              <a:defRPr sz="1920">
                <a:solidFill>
                  <a:schemeClr val="tx1">
                    <a:tint val="75000"/>
                  </a:schemeClr>
                </a:solidFill>
              </a:defRPr>
            </a:lvl3pPr>
            <a:lvl4pPr marL="1645920" indent="0">
              <a:buNone/>
              <a:defRPr sz="1680">
                <a:solidFill>
                  <a:schemeClr val="tx1">
                    <a:tint val="75000"/>
                  </a:schemeClr>
                </a:solidFill>
              </a:defRPr>
            </a:lvl4pPr>
            <a:lvl5pPr marL="2194560" indent="0">
              <a:buNone/>
              <a:defRPr sz="1680">
                <a:solidFill>
                  <a:schemeClr val="tx1">
                    <a:tint val="75000"/>
                  </a:schemeClr>
                </a:solidFill>
              </a:defRPr>
            </a:lvl5pPr>
            <a:lvl6pPr marL="2743200" indent="0">
              <a:buNone/>
              <a:defRPr sz="1680">
                <a:solidFill>
                  <a:schemeClr val="tx1">
                    <a:tint val="75000"/>
                  </a:schemeClr>
                </a:solidFill>
              </a:defRPr>
            </a:lvl6pPr>
            <a:lvl7pPr marL="3291840" indent="0">
              <a:buNone/>
              <a:defRPr sz="1680">
                <a:solidFill>
                  <a:schemeClr val="tx1">
                    <a:tint val="75000"/>
                  </a:schemeClr>
                </a:solidFill>
              </a:defRPr>
            </a:lvl7pPr>
            <a:lvl8pPr marL="3840480" indent="0">
              <a:buNone/>
              <a:defRPr sz="1680">
                <a:solidFill>
                  <a:schemeClr val="tx1">
                    <a:tint val="75000"/>
                  </a:schemeClr>
                </a:solidFill>
              </a:defRPr>
            </a:lvl8pPr>
            <a:lvl9pPr marL="4389120" indent="0">
              <a:buNone/>
              <a:defRPr sz="168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1/4/24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60331113"/>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1/4/24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090225332"/>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61208" y="731520"/>
            <a:ext cx="1565692" cy="630174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812802" y="731520"/>
            <a:ext cx="8472180" cy="630174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1/4/24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486057917"/>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8292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1/4/24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98583557"/>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12802" y="3241041"/>
            <a:ext cx="10316002" cy="2191897"/>
          </a:xfrm>
        </p:spPr>
        <p:txBody>
          <a:bodyPr anchor="b"/>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812802" y="5432938"/>
            <a:ext cx="10316002" cy="1032480"/>
          </a:xfrm>
        </p:spPr>
        <p:txBody>
          <a:bodyPr anchor="t"/>
          <a:lstStyle>
            <a:lvl1pPr marL="0" indent="0" algn="l">
              <a:buNone/>
              <a:defRPr sz="2400">
                <a:solidFill>
                  <a:schemeClr val="tx1">
                    <a:lumMod val="50000"/>
                    <a:lumOff val="50000"/>
                  </a:schemeClr>
                </a:solidFill>
              </a:defRPr>
            </a:lvl1pPr>
            <a:lvl2pPr marL="548640" indent="0">
              <a:buNone/>
              <a:defRPr sz="2160">
                <a:solidFill>
                  <a:schemeClr val="tx1">
                    <a:tint val="75000"/>
                  </a:schemeClr>
                </a:solidFill>
              </a:defRPr>
            </a:lvl2pPr>
            <a:lvl3pPr marL="1097280" indent="0">
              <a:buNone/>
              <a:defRPr sz="1920">
                <a:solidFill>
                  <a:schemeClr val="tx1">
                    <a:tint val="75000"/>
                  </a:schemeClr>
                </a:solidFill>
              </a:defRPr>
            </a:lvl3pPr>
            <a:lvl4pPr marL="1645920" indent="0">
              <a:buNone/>
              <a:defRPr sz="1680">
                <a:solidFill>
                  <a:schemeClr val="tx1">
                    <a:tint val="75000"/>
                  </a:schemeClr>
                </a:solidFill>
              </a:defRPr>
            </a:lvl4pPr>
            <a:lvl5pPr marL="2194560" indent="0">
              <a:buNone/>
              <a:defRPr sz="1680">
                <a:solidFill>
                  <a:schemeClr val="tx1">
                    <a:tint val="75000"/>
                  </a:schemeClr>
                </a:solidFill>
              </a:defRPr>
            </a:lvl5pPr>
            <a:lvl6pPr marL="2743200" indent="0">
              <a:buNone/>
              <a:defRPr sz="1680">
                <a:solidFill>
                  <a:schemeClr val="tx1">
                    <a:tint val="75000"/>
                  </a:schemeClr>
                </a:solidFill>
              </a:defRPr>
            </a:lvl6pPr>
            <a:lvl7pPr marL="3291840" indent="0">
              <a:buNone/>
              <a:defRPr sz="1680">
                <a:solidFill>
                  <a:schemeClr val="tx1">
                    <a:tint val="75000"/>
                  </a:schemeClr>
                </a:solidFill>
              </a:defRPr>
            </a:lvl7pPr>
            <a:lvl8pPr marL="3840480" indent="0">
              <a:buNone/>
              <a:defRPr sz="1680">
                <a:solidFill>
                  <a:schemeClr val="tx1">
                    <a:tint val="75000"/>
                  </a:schemeClr>
                </a:solidFill>
              </a:defRPr>
            </a:lvl8pPr>
            <a:lvl9pPr marL="4389120" indent="0">
              <a:buNone/>
              <a:defRPr sz="168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1/4/24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545189004"/>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12801" y="2592707"/>
            <a:ext cx="5020842" cy="465692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07964" y="2592707"/>
            <a:ext cx="5020841" cy="46569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pPr/>
              <a:t>1/4/24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74348189"/>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10894" y="2593180"/>
            <a:ext cx="5022748" cy="691514"/>
          </a:xfrm>
        </p:spPr>
        <p:txBody>
          <a:bodyPr anchor="b">
            <a:noAutofit/>
          </a:bodyPr>
          <a:lstStyle>
            <a:lvl1pPr marL="0" indent="0">
              <a:buNone/>
              <a:defRPr sz="2880" b="0"/>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en-US"/>
              <a:t>Click to edit Master text styles</a:t>
            </a:r>
          </a:p>
        </p:txBody>
      </p:sp>
      <p:sp>
        <p:nvSpPr>
          <p:cNvPr id="4" name="Content Placeholder 3"/>
          <p:cNvSpPr>
            <a:spLocks noGrp="1"/>
          </p:cNvSpPr>
          <p:nvPr>
            <p:ph sz="half" idx="2"/>
          </p:nvPr>
        </p:nvSpPr>
        <p:spPr>
          <a:xfrm>
            <a:off x="810894" y="3284695"/>
            <a:ext cx="5022748" cy="396494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06059" y="2593180"/>
            <a:ext cx="5022742" cy="691514"/>
          </a:xfrm>
        </p:spPr>
        <p:txBody>
          <a:bodyPr anchor="b">
            <a:noAutofit/>
          </a:bodyPr>
          <a:lstStyle>
            <a:lvl1pPr marL="0" indent="0">
              <a:buNone/>
              <a:defRPr sz="2880" b="0"/>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en-US"/>
              <a:t>Click to edit Master text styles</a:t>
            </a:r>
          </a:p>
        </p:txBody>
      </p:sp>
      <p:sp>
        <p:nvSpPr>
          <p:cNvPr id="6" name="Content Placeholder 5"/>
          <p:cNvSpPr>
            <a:spLocks noGrp="1"/>
          </p:cNvSpPr>
          <p:nvPr>
            <p:ph sz="quarter" idx="4"/>
          </p:nvPr>
        </p:nvSpPr>
        <p:spPr>
          <a:xfrm>
            <a:off x="6106062" y="3284695"/>
            <a:ext cx="5022740" cy="396494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pPr/>
              <a:t>1/4/24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533222998"/>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12801" y="731520"/>
            <a:ext cx="10316002" cy="158496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1/4/24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46458152"/>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1/4/24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421342989"/>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801" y="1798325"/>
            <a:ext cx="4625434" cy="1534159"/>
          </a:xfrm>
        </p:spPr>
        <p:txBody>
          <a:bodyPr anchor="b">
            <a:normAutofit/>
          </a:bodyPr>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5712554" y="617910"/>
            <a:ext cx="5416249" cy="663172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12801" y="3332483"/>
            <a:ext cx="4625434" cy="3101339"/>
          </a:xfrm>
        </p:spPr>
        <p:txBody>
          <a:bodyPr>
            <a:normAutofit/>
          </a:bodyPr>
          <a:lstStyle>
            <a:lvl1pPr marL="0" indent="0">
              <a:buNone/>
              <a:defRPr sz="1680"/>
            </a:lvl1pPr>
            <a:lvl2pPr marL="548476" indent="0">
              <a:buNone/>
              <a:defRPr sz="1680"/>
            </a:lvl2pPr>
            <a:lvl3pPr marL="1096951" indent="0">
              <a:buNone/>
              <a:defRPr sz="1440"/>
            </a:lvl3pPr>
            <a:lvl4pPr marL="1645427" indent="0">
              <a:buNone/>
              <a:defRPr sz="1200"/>
            </a:lvl4pPr>
            <a:lvl5pPr marL="2193901" indent="0">
              <a:buNone/>
              <a:defRPr sz="1200"/>
            </a:lvl5pPr>
            <a:lvl6pPr marL="2742377" indent="0">
              <a:buNone/>
              <a:defRPr sz="1200"/>
            </a:lvl6pPr>
            <a:lvl7pPr marL="3290852" indent="0">
              <a:buNone/>
              <a:defRPr sz="1200"/>
            </a:lvl7pPr>
            <a:lvl8pPr marL="3839328" indent="0">
              <a:buNone/>
              <a:defRPr sz="1200"/>
            </a:lvl8pPr>
            <a:lvl9pPr marL="4387804"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1/4/24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976905741"/>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802" y="5760720"/>
            <a:ext cx="10316000" cy="680086"/>
          </a:xfrm>
        </p:spPr>
        <p:txBody>
          <a:bodyPr anchor="b">
            <a:normAutofit/>
          </a:bodyPr>
          <a:lstStyle>
            <a:lvl1pPr algn="l">
              <a:defRPr sz="288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801" y="731520"/>
            <a:ext cx="10316002" cy="4614862"/>
          </a:xfrm>
        </p:spPr>
        <p:txBody>
          <a:bodyPr anchor="t">
            <a:normAutofit/>
          </a:bodyPr>
          <a:lstStyle>
            <a:lvl1pPr marL="0" indent="0" algn="ctr">
              <a:buNone/>
              <a:defRPr sz="1920"/>
            </a:lvl1pPr>
            <a:lvl2pPr marL="548640" indent="0">
              <a:buNone/>
              <a:defRPr sz="1920"/>
            </a:lvl2pPr>
            <a:lvl3pPr marL="1097280" indent="0">
              <a:buNone/>
              <a:defRPr sz="1920"/>
            </a:lvl3pPr>
            <a:lvl4pPr marL="1645920" indent="0">
              <a:buNone/>
              <a:defRPr sz="1920"/>
            </a:lvl4pPr>
            <a:lvl5pPr marL="2194560" indent="0">
              <a:buNone/>
              <a:defRPr sz="1920"/>
            </a:lvl5pPr>
            <a:lvl6pPr marL="2743200" indent="0">
              <a:buNone/>
              <a:defRPr sz="1920"/>
            </a:lvl6pPr>
            <a:lvl7pPr marL="3291840" indent="0">
              <a:buNone/>
              <a:defRPr sz="1920"/>
            </a:lvl7pPr>
            <a:lvl8pPr marL="3840480" indent="0">
              <a:buNone/>
              <a:defRPr sz="1920"/>
            </a:lvl8pPr>
            <a:lvl9pPr marL="4389120" indent="0">
              <a:buNone/>
              <a:defRPr sz="1920"/>
            </a:lvl9pPr>
          </a:lstStyle>
          <a:p>
            <a:r>
              <a:rPr lang="en-US"/>
              <a:t>Click icon to add picture</a:t>
            </a:r>
            <a:endParaRPr lang="en-US" dirty="0"/>
          </a:p>
        </p:txBody>
      </p:sp>
      <p:sp>
        <p:nvSpPr>
          <p:cNvPr id="4" name="Text Placeholder 3"/>
          <p:cNvSpPr>
            <a:spLocks noGrp="1"/>
          </p:cNvSpPr>
          <p:nvPr>
            <p:ph type="body" sz="half" idx="2"/>
          </p:nvPr>
        </p:nvSpPr>
        <p:spPr>
          <a:xfrm>
            <a:off x="812802" y="6440806"/>
            <a:ext cx="10316000" cy="808829"/>
          </a:xfrm>
        </p:spPr>
        <p:txBody>
          <a:bodyPr>
            <a:normAutofit/>
          </a:bodyPr>
          <a:lstStyle>
            <a:lvl1pPr marL="0" indent="0">
              <a:buNone/>
              <a:defRPr sz="1440"/>
            </a:lvl1pPr>
            <a:lvl2pPr marL="548640" indent="0">
              <a:buNone/>
              <a:defRPr sz="1440"/>
            </a:lvl2pPr>
            <a:lvl3pPr marL="1097280" indent="0">
              <a:buNone/>
              <a:defRPr sz="1200"/>
            </a:lvl3pPr>
            <a:lvl4pPr marL="1645920" indent="0">
              <a:buNone/>
              <a:defRPr sz="1080"/>
            </a:lvl4pPr>
            <a:lvl5pPr marL="2194560" indent="0">
              <a:buNone/>
              <a:defRPr sz="1080"/>
            </a:lvl5pPr>
            <a:lvl6pPr marL="2743200" indent="0">
              <a:buNone/>
              <a:defRPr sz="1080"/>
            </a:lvl6pPr>
            <a:lvl7pPr marL="3291840" indent="0">
              <a:buNone/>
              <a:defRPr sz="1080"/>
            </a:lvl7pPr>
            <a:lvl8pPr marL="3840480" indent="0">
              <a:buNone/>
              <a:defRPr sz="1080"/>
            </a:lvl8pPr>
            <a:lvl9pPr marL="4389120" indent="0">
              <a:buNone/>
              <a:defRPr sz="108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1/4/24</a:t>
            </a:fld>
            <a:endParaRPr lang="en-US" dirty="0"/>
          </a:p>
        </p:txBody>
      </p:sp>
    </p:spTree>
    <p:extLst>
      <p:ext uri="{BB962C8B-B14F-4D97-AF65-F5344CB8AC3E}">
        <p14:creationId xmlns:p14="http://schemas.microsoft.com/office/powerpoint/2010/main" val="2744191182"/>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10160"/>
            <a:ext cx="14630400" cy="8239760"/>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812801" y="731520"/>
            <a:ext cx="10316002" cy="158496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812801" y="2592707"/>
            <a:ext cx="10316002" cy="46569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46160" y="7249635"/>
            <a:ext cx="1094327" cy="438150"/>
          </a:xfrm>
          <a:prstGeom prst="rect">
            <a:avLst/>
          </a:prstGeom>
        </p:spPr>
        <p:txBody>
          <a:bodyPr vert="horz" lIns="91440" tIns="45720" rIns="91440" bIns="45720" rtlCol="0" anchor="ctr"/>
          <a:lstStyle>
            <a:lvl1pPr algn="r">
              <a:defRPr sz="1080">
                <a:solidFill>
                  <a:schemeClr val="tx1">
                    <a:tint val="75000"/>
                  </a:schemeClr>
                </a:solidFill>
              </a:defRPr>
            </a:lvl1pPr>
          </a:lstStyle>
          <a:p>
            <a:fld id="{48A87A34-81AB-432B-8DAE-1953F412C126}" type="datetimeFigureOut">
              <a:rPr lang="en-US" smtClean="0"/>
              <a:pPr/>
              <a:t>1/4/24</a:t>
            </a:fld>
            <a:endParaRPr lang="en-US" dirty="0"/>
          </a:p>
        </p:txBody>
      </p:sp>
      <p:sp>
        <p:nvSpPr>
          <p:cNvPr id="5" name="Footer Placeholder 4"/>
          <p:cNvSpPr>
            <a:spLocks noGrp="1"/>
          </p:cNvSpPr>
          <p:nvPr>
            <p:ph type="ftr" sz="quarter" idx="3"/>
          </p:nvPr>
        </p:nvSpPr>
        <p:spPr>
          <a:xfrm>
            <a:off x="812801" y="7249635"/>
            <a:ext cx="7557134" cy="438150"/>
          </a:xfrm>
          <a:prstGeom prst="rect">
            <a:avLst/>
          </a:prstGeom>
        </p:spPr>
        <p:txBody>
          <a:bodyPr vert="horz" lIns="91440" tIns="45720" rIns="91440" bIns="45720" rtlCol="0" anchor="ctr"/>
          <a:lstStyle>
            <a:lvl1pPr algn="l">
              <a:defRPr sz="108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308796" y="7249635"/>
            <a:ext cx="820007" cy="438150"/>
          </a:xfrm>
          <a:prstGeom prst="rect">
            <a:avLst/>
          </a:prstGeom>
        </p:spPr>
        <p:txBody>
          <a:bodyPr vert="horz" lIns="91440" tIns="45720" rIns="91440" bIns="45720" rtlCol="0" anchor="ctr"/>
          <a:lstStyle>
            <a:lvl1pPr algn="r">
              <a:defRPr sz="1080">
                <a:solidFill>
                  <a:schemeClr val="accent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588786049"/>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 id="2147483759" r:id="rId14"/>
    <p:sldLayoutId id="2147483760" r:id="rId15"/>
    <p:sldLayoutId id="2147483761" r:id="rId16"/>
    <p:sldLayoutId id="2147483762" r:id="rId17"/>
  </p:sldLayoutIdLst>
  <p:hf sldNum="0" hdr="0" ftr="0" dt="0"/>
  <p:txStyles>
    <p:titleStyle>
      <a:lvl1pPr algn="l" defTabSz="548640" rtl="0" eaLnBrk="1" latinLnBrk="0" hangingPunct="1">
        <a:spcBef>
          <a:spcPct val="0"/>
        </a:spcBef>
        <a:buNone/>
        <a:defRPr sz="432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411480" indent="-411480" algn="l" defTabSz="548640" rtl="0" eaLnBrk="1" latinLnBrk="0" hangingPunct="1">
        <a:spcBef>
          <a:spcPts val="1200"/>
        </a:spcBef>
        <a:spcAft>
          <a:spcPts val="0"/>
        </a:spcAft>
        <a:buClr>
          <a:schemeClr val="accent1"/>
        </a:buClr>
        <a:buSzPct val="80000"/>
        <a:buFont typeface="Wingdings 3" charset="2"/>
        <a:buChar char=""/>
        <a:defRPr sz="2160" kern="1200">
          <a:solidFill>
            <a:schemeClr val="tx1">
              <a:lumMod val="75000"/>
              <a:lumOff val="25000"/>
            </a:schemeClr>
          </a:solidFill>
          <a:latin typeface="+mn-lt"/>
          <a:ea typeface="+mn-ea"/>
          <a:cs typeface="+mn-cs"/>
        </a:defRPr>
      </a:lvl1pPr>
      <a:lvl2pPr marL="891540" indent="-342900" algn="l" defTabSz="548640" rtl="0" eaLnBrk="1" latinLnBrk="0" hangingPunct="1">
        <a:spcBef>
          <a:spcPts val="1200"/>
        </a:spcBef>
        <a:spcAft>
          <a:spcPts val="0"/>
        </a:spcAft>
        <a:buClr>
          <a:schemeClr val="accent1"/>
        </a:buClr>
        <a:buSzPct val="80000"/>
        <a:buFont typeface="Wingdings 3" charset="2"/>
        <a:buChar char=""/>
        <a:defRPr sz="1920" kern="1200">
          <a:solidFill>
            <a:schemeClr val="tx1">
              <a:lumMod val="75000"/>
              <a:lumOff val="25000"/>
            </a:schemeClr>
          </a:solidFill>
          <a:latin typeface="+mn-lt"/>
          <a:ea typeface="+mn-ea"/>
          <a:cs typeface="+mn-cs"/>
        </a:defRPr>
      </a:lvl2pPr>
      <a:lvl3pPr marL="1371600" indent="-274320" algn="l" defTabSz="548640" rtl="0" eaLnBrk="1" latinLnBrk="0" hangingPunct="1">
        <a:spcBef>
          <a:spcPts val="1200"/>
        </a:spcBef>
        <a:spcAft>
          <a:spcPts val="0"/>
        </a:spcAft>
        <a:buClr>
          <a:schemeClr val="accent1"/>
        </a:buClr>
        <a:buSzPct val="80000"/>
        <a:buFont typeface="Wingdings 3" charset="2"/>
        <a:buChar char=""/>
        <a:defRPr sz="1680" kern="1200">
          <a:solidFill>
            <a:schemeClr val="tx1">
              <a:lumMod val="75000"/>
              <a:lumOff val="25000"/>
            </a:schemeClr>
          </a:solidFill>
          <a:latin typeface="+mn-lt"/>
          <a:ea typeface="+mn-ea"/>
          <a:cs typeface="+mn-cs"/>
        </a:defRPr>
      </a:lvl3pPr>
      <a:lvl4pPr marL="1920240" indent="-274320" algn="l" defTabSz="548640" rtl="0" eaLnBrk="1" latinLnBrk="0" hangingPunct="1">
        <a:spcBef>
          <a:spcPts val="1200"/>
        </a:spcBef>
        <a:spcAft>
          <a:spcPts val="0"/>
        </a:spcAft>
        <a:buClr>
          <a:schemeClr val="accent1"/>
        </a:buClr>
        <a:buSzPct val="80000"/>
        <a:buFont typeface="Wingdings 3" charset="2"/>
        <a:buChar char=""/>
        <a:defRPr sz="1440" kern="1200">
          <a:solidFill>
            <a:schemeClr val="tx1">
              <a:lumMod val="75000"/>
              <a:lumOff val="25000"/>
            </a:schemeClr>
          </a:solidFill>
          <a:latin typeface="+mn-lt"/>
          <a:ea typeface="+mn-ea"/>
          <a:cs typeface="+mn-cs"/>
        </a:defRPr>
      </a:lvl4pPr>
      <a:lvl5pPr marL="2468880" indent="-274320" algn="l" defTabSz="548640" rtl="0" eaLnBrk="1" latinLnBrk="0" hangingPunct="1">
        <a:spcBef>
          <a:spcPts val="1200"/>
        </a:spcBef>
        <a:spcAft>
          <a:spcPts val="0"/>
        </a:spcAft>
        <a:buClr>
          <a:schemeClr val="accent1"/>
        </a:buClr>
        <a:buSzPct val="80000"/>
        <a:buFont typeface="Wingdings 3" charset="2"/>
        <a:buChar char=""/>
        <a:defRPr sz="1440" kern="1200">
          <a:solidFill>
            <a:schemeClr val="tx1">
              <a:lumMod val="75000"/>
              <a:lumOff val="25000"/>
            </a:schemeClr>
          </a:solidFill>
          <a:latin typeface="+mn-lt"/>
          <a:ea typeface="+mn-ea"/>
          <a:cs typeface="+mn-cs"/>
        </a:defRPr>
      </a:lvl5pPr>
      <a:lvl6pPr marL="3017520" indent="-274320" algn="l" defTabSz="548640" rtl="0" eaLnBrk="1" latinLnBrk="0" hangingPunct="1">
        <a:spcBef>
          <a:spcPts val="1200"/>
        </a:spcBef>
        <a:spcAft>
          <a:spcPts val="0"/>
        </a:spcAft>
        <a:buClr>
          <a:schemeClr val="accent1"/>
        </a:buClr>
        <a:buSzPct val="80000"/>
        <a:buFont typeface="Wingdings 3" charset="2"/>
        <a:buChar char=""/>
        <a:defRPr sz="1440" kern="1200">
          <a:solidFill>
            <a:schemeClr val="tx1">
              <a:lumMod val="75000"/>
              <a:lumOff val="25000"/>
            </a:schemeClr>
          </a:solidFill>
          <a:latin typeface="+mn-lt"/>
          <a:ea typeface="+mn-ea"/>
          <a:cs typeface="+mn-cs"/>
        </a:defRPr>
      </a:lvl6pPr>
      <a:lvl7pPr marL="3566160" indent="-274320" algn="l" defTabSz="548640" rtl="0" eaLnBrk="1" latinLnBrk="0" hangingPunct="1">
        <a:spcBef>
          <a:spcPts val="1200"/>
        </a:spcBef>
        <a:spcAft>
          <a:spcPts val="0"/>
        </a:spcAft>
        <a:buClr>
          <a:schemeClr val="accent1"/>
        </a:buClr>
        <a:buSzPct val="80000"/>
        <a:buFont typeface="Wingdings 3" charset="2"/>
        <a:buChar char=""/>
        <a:defRPr sz="1440" kern="1200">
          <a:solidFill>
            <a:schemeClr val="tx1">
              <a:lumMod val="75000"/>
              <a:lumOff val="25000"/>
            </a:schemeClr>
          </a:solidFill>
          <a:latin typeface="+mn-lt"/>
          <a:ea typeface="+mn-ea"/>
          <a:cs typeface="+mn-cs"/>
        </a:defRPr>
      </a:lvl7pPr>
      <a:lvl8pPr marL="4114800" indent="-274320" algn="l" defTabSz="548640" rtl="0" eaLnBrk="1" latinLnBrk="0" hangingPunct="1">
        <a:spcBef>
          <a:spcPts val="1200"/>
        </a:spcBef>
        <a:spcAft>
          <a:spcPts val="0"/>
        </a:spcAft>
        <a:buClr>
          <a:schemeClr val="accent1"/>
        </a:buClr>
        <a:buSzPct val="80000"/>
        <a:buFont typeface="Wingdings 3" charset="2"/>
        <a:buChar char=""/>
        <a:defRPr sz="1440" kern="1200">
          <a:solidFill>
            <a:schemeClr val="tx1">
              <a:lumMod val="75000"/>
              <a:lumOff val="25000"/>
            </a:schemeClr>
          </a:solidFill>
          <a:latin typeface="+mn-lt"/>
          <a:ea typeface="+mn-ea"/>
          <a:cs typeface="+mn-cs"/>
        </a:defRPr>
      </a:lvl8pPr>
      <a:lvl9pPr marL="4663440" indent="-274320" algn="l" defTabSz="548640" rtl="0" eaLnBrk="1" latinLnBrk="0" hangingPunct="1">
        <a:spcBef>
          <a:spcPts val="1200"/>
        </a:spcBef>
        <a:spcAft>
          <a:spcPts val="0"/>
        </a:spcAft>
        <a:buClr>
          <a:schemeClr val="accent1"/>
        </a:buClr>
        <a:buSzPct val="80000"/>
        <a:buFont typeface="Wingdings 3" charset="2"/>
        <a:buChar char=""/>
        <a:defRPr sz="1440" kern="1200">
          <a:solidFill>
            <a:schemeClr val="tx1">
              <a:lumMod val="75000"/>
              <a:lumOff val="25000"/>
            </a:schemeClr>
          </a:solidFill>
          <a:latin typeface="+mn-lt"/>
          <a:ea typeface="+mn-ea"/>
          <a:cs typeface="+mn-cs"/>
        </a:defRPr>
      </a:lvl9pPr>
    </p:bodyStyle>
    <p:otherStyle>
      <a:defPPr>
        <a:defRPr lang="en-US"/>
      </a:defPPr>
      <a:lvl1pPr marL="0" algn="l" defTabSz="548640" rtl="0" eaLnBrk="1" latinLnBrk="0" hangingPunct="1">
        <a:defRPr sz="2160" kern="1200">
          <a:solidFill>
            <a:schemeClr val="tx1"/>
          </a:solidFill>
          <a:latin typeface="+mn-lt"/>
          <a:ea typeface="+mn-ea"/>
          <a:cs typeface="+mn-cs"/>
        </a:defRPr>
      </a:lvl1pPr>
      <a:lvl2pPr marL="548640" algn="l" defTabSz="548640" rtl="0" eaLnBrk="1" latinLnBrk="0" hangingPunct="1">
        <a:defRPr sz="2160" kern="1200">
          <a:solidFill>
            <a:schemeClr val="tx1"/>
          </a:solidFill>
          <a:latin typeface="+mn-lt"/>
          <a:ea typeface="+mn-ea"/>
          <a:cs typeface="+mn-cs"/>
        </a:defRPr>
      </a:lvl2pPr>
      <a:lvl3pPr marL="1097280" algn="l" defTabSz="548640" rtl="0" eaLnBrk="1" latinLnBrk="0" hangingPunct="1">
        <a:defRPr sz="2160" kern="1200">
          <a:solidFill>
            <a:schemeClr val="tx1"/>
          </a:solidFill>
          <a:latin typeface="+mn-lt"/>
          <a:ea typeface="+mn-ea"/>
          <a:cs typeface="+mn-cs"/>
        </a:defRPr>
      </a:lvl3pPr>
      <a:lvl4pPr marL="1645920" algn="l" defTabSz="548640" rtl="0" eaLnBrk="1" latinLnBrk="0" hangingPunct="1">
        <a:defRPr sz="2160" kern="1200">
          <a:solidFill>
            <a:schemeClr val="tx1"/>
          </a:solidFill>
          <a:latin typeface="+mn-lt"/>
          <a:ea typeface="+mn-ea"/>
          <a:cs typeface="+mn-cs"/>
        </a:defRPr>
      </a:lvl4pPr>
      <a:lvl5pPr marL="2194560" algn="l" defTabSz="548640" rtl="0" eaLnBrk="1" latinLnBrk="0" hangingPunct="1">
        <a:defRPr sz="2160" kern="1200">
          <a:solidFill>
            <a:schemeClr val="tx1"/>
          </a:solidFill>
          <a:latin typeface="+mn-lt"/>
          <a:ea typeface="+mn-ea"/>
          <a:cs typeface="+mn-cs"/>
        </a:defRPr>
      </a:lvl5pPr>
      <a:lvl6pPr marL="2743200" algn="l" defTabSz="548640" rtl="0" eaLnBrk="1" latinLnBrk="0" hangingPunct="1">
        <a:defRPr sz="2160" kern="1200">
          <a:solidFill>
            <a:schemeClr val="tx1"/>
          </a:solidFill>
          <a:latin typeface="+mn-lt"/>
          <a:ea typeface="+mn-ea"/>
          <a:cs typeface="+mn-cs"/>
        </a:defRPr>
      </a:lvl6pPr>
      <a:lvl7pPr marL="3291840" algn="l" defTabSz="548640" rtl="0" eaLnBrk="1" latinLnBrk="0" hangingPunct="1">
        <a:defRPr sz="2160" kern="1200">
          <a:solidFill>
            <a:schemeClr val="tx1"/>
          </a:solidFill>
          <a:latin typeface="+mn-lt"/>
          <a:ea typeface="+mn-ea"/>
          <a:cs typeface="+mn-cs"/>
        </a:defRPr>
      </a:lvl7pPr>
      <a:lvl8pPr marL="3840480" algn="l" defTabSz="548640" rtl="0" eaLnBrk="1" latinLnBrk="0" hangingPunct="1">
        <a:defRPr sz="2160" kern="1200">
          <a:solidFill>
            <a:schemeClr val="tx1"/>
          </a:solidFill>
          <a:latin typeface="+mn-lt"/>
          <a:ea typeface="+mn-ea"/>
          <a:cs typeface="+mn-cs"/>
        </a:defRPr>
      </a:lvl8pPr>
      <a:lvl9pPr marL="4389120" algn="l" defTabSz="548640"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7.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3">
            <a:extLst>
              <a:ext uri="{FF2B5EF4-FFF2-40B4-BE49-F238E27FC236}">
                <a16:creationId xmlns:a16="http://schemas.microsoft.com/office/drawing/2014/main" id="{F3D6E247-C8A3-3191-A402-C03D5DB85DBA}"/>
              </a:ext>
            </a:extLst>
          </p:cNvPr>
          <p:cNvSpPr/>
          <p:nvPr/>
        </p:nvSpPr>
        <p:spPr>
          <a:xfrm>
            <a:off x="2113644" y="2392398"/>
            <a:ext cx="7388066" cy="709148"/>
          </a:xfrm>
          <a:prstGeom prst="rect">
            <a:avLst/>
          </a:prstGeom>
          <a:noFill/>
          <a:ln/>
        </p:spPr>
        <p:txBody>
          <a:bodyPr wrap="square" rtlCol="0" anchor="t"/>
          <a:lstStyle/>
          <a:p>
            <a:pPr marL="0" indent="0">
              <a:lnSpc>
                <a:spcPts val="4593"/>
              </a:lnSpc>
              <a:buNone/>
            </a:pPr>
            <a:r>
              <a:rPr lang="en-US" sz="6000" b="1" kern="0" spc="-110" dirty="0">
                <a:solidFill>
                  <a:srgbClr val="000000"/>
                </a:solidFill>
                <a:latin typeface="Inter" pitchFamily="34" charset="0"/>
                <a:ea typeface="Inter" pitchFamily="34" charset="-122"/>
                <a:cs typeface="Inter" pitchFamily="34" charset="-120"/>
              </a:rPr>
              <a:t>Directory Domination</a:t>
            </a:r>
            <a:endParaRPr lang="en-US" sz="6000" dirty="0"/>
          </a:p>
        </p:txBody>
      </p:sp>
      <p:sp>
        <p:nvSpPr>
          <p:cNvPr id="3" name="Text 4">
            <a:extLst>
              <a:ext uri="{FF2B5EF4-FFF2-40B4-BE49-F238E27FC236}">
                <a16:creationId xmlns:a16="http://schemas.microsoft.com/office/drawing/2014/main" id="{7DE80237-DBB2-B460-347F-512446DA3EB3}"/>
              </a:ext>
            </a:extLst>
          </p:cNvPr>
          <p:cNvSpPr/>
          <p:nvPr/>
        </p:nvSpPr>
        <p:spPr>
          <a:xfrm>
            <a:off x="2113643" y="3101546"/>
            <a:ext cx="6919145" cy="1180582"/>
          </a:xfrm>
          <a:prstGeom prst="rect">
            <a:avLst/>
          </a:prstGeom>
          <a:noFill/>
          <a:ln/>
        </p:spPr>
        <p:txBody>
          <a:bodyPr wrap="square" rtlCol="0" anchor="t"/>
          <a:lstStyle/>
          <a:p>
            <a:pPr marL="0" indent="0">
              <a:buNone/>
            </a:pPr>
            <a:r>
              <a:rPr lang="en-US" sz="2800" kern="0" spc="-55" dirty="0">
                <a:solidFill>
                  <a:srgbClr val="000000"/>
                </a:solidFill>
                <a:latin typeface="Inter" pitchFamily="34" charset="0"/>
                <a:ea typeface="Inter" pitchFamily="34" charset="-122"/>
                <a:cs typeface="Inter" pitchFamily="34" charset="-120"/>
              </a:rPr>
              <a:t>Why Every Business Needs to Be Listed in the Top Online Directories</a:t>
            </a:r>
            <a:endParaRPr lang="en-US" sz="2800" dirty="0"/>
          </a:p>
        </p:txBody>
      </p:sp>
    </p:spTree>
    <p:extLst>
      <p:ext uri="{BB962C8B-B14F-4D97-AF65-F5344CB8AC3E}">
        <p14:creationId xmlns:p14="http://schemas.microsoft.com/office/powerpoint/2010/main" val="3007753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2"/>
          <p:cNvSpPr/>
          <p:nvPr/>
        </p:nvSpPr>
        <p:spPr>
          <a:xfrm>
            <a:off x="2037993" y="1637824"/>
            <a:ext cx="9239012" cy="694373"/>
          </a:xfrm>
          <a:prstGeom prst="rect">
            <a:avLst/>
          </a:prstGeom>
          <a:noFill/>
          <a:ln/>
        </p:spPr>
        <p:txBody>
          <a:bodyPr wrap="none" rtlCol="0" anchor="t"/>
          <a:lstStyle/>
          <a:p>
            <a:pPr marL="0" indent="0">
              <a:lnSpc>
                <a:spcPts val="5468"/>
              </a:lnSpc>
              <a:buNone/>
            </a:pPr>
            <a:r>
              <a:rPr lang="en-US" sz="4374" b="1" kern="0" spc="-131" dirty="0">
                <a:solidFill>
                  <a:srgbClr val="000000"/>
                </a:solidFill>
                <a:latin typeface="Inter" pitchFamily="34" charset="0"/>
                <a:ea typeface="Inter" pitchFamily="34" charset="-122"/>
                <a:cs typeface="Inter" pitchFamily="34" charset="-120"/>
              </a:rPr>
              <a:t>Next Steps</a:t>
            </a:r>
            <a:endParaRPr lang="en-US" sz="4374" dirty="0"/>
          </a:p>
        </p:txBody>
      </p:sp>
      <p:sp>
        <p:nvSpPr>
          <p:cNvPr id="5" name="Text 3"/>
          <p:cNvSpPr/>
          <p:nvPr/>
        </p:nvSpPr>
        <p:spPr>
          <a:xfrm>
            <a:off x="2037993" y="2757189"/>
            <a:ext cx="6315175" cy="2665406"/>
          </a:xfrm>
          <a:prstGeom prst="rect">
            <a:avLst/>
          </a:prstGeom>
          <a:noFill/>
          <a:ln/>
        </p:spPr>
        <p:txBody>
          <a:bodyPr wrap="square" rtlCol="0" anchor="t"/>
          <a:lstStyle/>
          <a:p>
            <a:pPr marL="0" indent="0">
              <a:lnSpc>
                <a:spcPts val="2799"/>
              </a:lnSpc>
              <a:buNone/>
            </a:pPr>
            <a:r>
              <a:rPr lang="en-US" sz="1750" kern="0" spc="-35" dirty="0">
                <a:solidFill>
                  <a:srgbClr val="272525"/>
                </a:solidFill>
                <a:latin typeface="Inter" pitchFamily="34" charset="0"/>
                <a:ea typeface="Inter" pitchFamily="34" charset="-122"/>
                <a:cs typeface="Inter" pitchFamily="34" charset="-120"/>
              </a:rPr>
              <a:t>Now is the time to take advantage of this opportunity and get listed in the top online directories.</a:t>
            </a:r>
          </a:p>
          <a:p>
            <a:pPr marL="0" indent="0">
              <a:lnSpc>
                <a:spcPts val="2799"/>
              </a:lnSpc>
              <a:buNone/>
            </a:pPr>
            <a:endParaRPr lang="en-US" sz="1750" kern="0" spc="-35" dirty="0">
              <a:solidFill>
                <a:srgbClr val="272525"/>
              </a:solidFill>
              <a:latin typeface="Inter" pitchFamily="34" charset="0"/>
              <a:ea typeface="Inter" pitchFamily="34" charset="-122"/>
            </a:endParaRPr>
          </a:p>
          <a:p>
            <a:pPr marL="0" indent="0">
              <a:lnSpc>
                <a:spcPts val="2799"/>
              </a:lnSpc>
              <a:buNone/>
            </a:pPr>
            <a:r>
              <a:rPr lang="en-US" sz="1750" kern="0" spc="-35" dirty="0">
                <a:solidFill>
                  <a:srgbClr val="272525"/>
                </a:solidFill>
                <a:latin typeface="Inter" pitchFamily="34" charset="0"/>
                <a:ea typeface="Inter" pitchFamily="34" charset="-122"/>
              </a:rPr>
              <a:t>We want to offer you our complete Directory Domination package that includes a step-by-step blueprint to get you listed in the top 20 online directories, a 23-day playbook and checklist to help guide you along the way and much more.</a:t>
            </a:r>
            <a:endParaRPr lang="en-US" sz="1750" dirty="0"/>
          </a:p>
        </p:txBody>
      </p:sp>
      <p:sp>
        <p:nvSpPr>
          <p:cNvPr id="8" name="Text 6"/>
          <p:cNvSpPr/>
          <p:nvPr/>
        </p:nvSpPr>
        <p:spPr>
          <a:xfrm>
            <a:off x="2037993" y="5550584"/>
            <a:ext cx="3695542" cy="479514"/>
          </a:xfrm>
          <a:prstGeom prst="rect">
            <a:avLst/>
          </a:prstGeom>
          <a:noFill/>
          <a:ln/>
        </p:spPr>
        <p:txBody>
          <a:bodyPr wrap="square" rtlCol="0" anchor="t"/>
          <a:lstStyle/>
          <a:p>
            <a:pPr marL="0" indent="0">
              <a:lnSpc>
                <a:spcPts val="2734"/>
              </a:lnSpc>
              <a:buNone/>
            </a:pPr>
            <a:r>
              <a:rPr lang="en-US" sz="2187" b="1" kern="0" spc="-66" dirty="0">
                <a:solidFill>
                  <a:srgbClr val="272525"/>
                </a:solidFill>
                <a:latin typeface="Inter" pitchFamily="34" charset="0"/>
                <a:ea typeface="Inter" pitchFamily="34" charset="-122"/>
                <a:cs typeface="Inter" pitchFamily="34" charset="-120"/>
              </a:rPr>
              <a:t>Contact us to get started today:</a:t>
            </a:r>
            <a:endParaRPr lang="en-US" sz="2187" dirty="0"/>
          </a:p>
        </p:txBody>
      </p:sp>
      <p:sp>
        <p:nvSpPr>
          <p:cNvPr id="9" name="Text 7"/>
          <p:cNvSpPr/>
          <p:nvPr/>
        </p:nvSpPr>
        <p:spPr>
          <a:xfrm>
            <a:off x="2037993" y="6158087"/>
            <a:ext cx="3386623" cy="1066205"/>
          </a:xfrm>
          <a:prstGeom prst="rect">
            <a:avLst/>
          </a:prstGeom>
          <a:noFill/>
          <a:ln/>
        </p:spPr>
        <p:txBody>
          <a:bodyPr wrap="square" rtlCol="0" anchor="t"/>
          <a:lstStyle/>
          <a:p>
            <a:pPr marL="0" indent="0">
              <a:lnSpc>
                <a:spcPts val="2799"/>
              </a:lnSpc>
              <a:buNone/>
            </a:pPr>
            <a:r>
              <a:rPr lang="en-US" sz="1750" kern="0" spc="-35" dirty="0">
                <a:solidFill>
                  <a:srgbClr val="272525"/>
                </a:solidFill>
                <a:latin typeface="Inter" pitchFamily="34" charset="0"/>
                <a:ea typeface="Inter" pitchFamily="34" charset="-122"/>
                <a:cs typeface="Inter" pitchFamily="34" charset="-120"/>
              </a:rPr>
              <a:t>Your contact information goes here.</a:t>
            </a:r>
            <a:endParaRPr lang="en-US" sz="1750" dirty="0"/>
          </a:p>
        </p:txBody>
      </p:sp>
      <p:pic>
        <p:nvPicPr>
          <p:cNvPr id="19" name="Picture 18" descr="A group of devices with a red and blue sign&#10;&#10;Description automatically generated with medium confidence">
            <a:extLst>
              <a:ext uri="{FF2B5EF4-FFF2-40B4-BE49-F238E27FC236}">
                <a16:creationId xmlns:a16="http://schemas.microsoft.com/office/drawing/2014/main" id="{2376EFE3-5A8C-BA01-A3A3-CFC0ACBB9786}"/>
              </a:ext>
            </a:extLst>
          </p:cNvPr>
          <p:cNvPicPr>
            <a:picLocks noChangeAspect="1"/>
          </p:cNvPicPr>
          <p:nvPr/>
        </p:nvPicPr>
        <p:blipFill>
          <a:blip r:embed="rId3"/>
          <a:stretch>
            <a:fillRect/>
          </a:stretch>
        </p:blipFill>
        <p:spPr>
          <a:xfrm>
            <a:off x="8344219" y="2598020"/>
            <a:ext cx="5865571" cy="3299384"/>
          </a:xfrm>
          <a:prstGeom prst="rect">
            <a:avLst/>
          </a:prstGeom>
        </p:spPr>
      </p:pic>
    </p:spTree>
    <p:extLst>
      <p:ext uri="{BB962C8B-B14F-4D97-AF65-F5344CB8AC3E}">
        <p14:creationId xmlns:p14="http://schemas.microsoft.com/office/powerpoint/2010/main" val="220414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6" name="Text 3"/>
          <p:cNvSpPr/>
          <p:nvPr/>
        </p:nvSpPr>
        <p:spPr>
          <a:xfrm>
            <a:off x="2175427" y="143468"/>
            <a:ext cx="7388066" cy="1166336"/>
          </a:xfrm>
          <a:prstGeom prst="rect">
            <a:avLst/>
          </a:prstGeom>
          <a:noFill/>
          <a:ln/>
        </p:spPr>
        <p:txBody>
          <a:bodyPr wrap="square" rtlCol="0" anchor="t"/>
          <a:lstStyle/>
          <a:p>
            <a:pPr marL="0" indent="0">
              <a:lnSpc>
                <a:spcPts val="4593"/>
              </a:lnSpc>
              <a:buNone/>
            </a:pPr>
            <a:r>
              <a:rPr lang="en-US" sz="3674" b="1" kern="0" spc="-110" dirty="0">
                <a:solidFill>
                  <a:srgbClr val="000000"/>
                </a:solidFill>
                <a:latin typeface="Inter" pitchFamily="34" charset="0"/>
                <a:ea typeface="Inter" pitchFamily="34" charset="-122"/>
                <a:cs typeface="Inter" pitchFamily="34" charset="-120"/>
              </a:rPr>
              <a:t>The Benefits of Listing a Local Business in Top Online Directories</a:t>
            </a:r>
            <a:endParaRPr lang="en-US" sz="3674" dirty="0"/>
          </a:p>
        </p:txBody>
      </p:sp>
      <p:sp>
        <p:nvSpPr>
          <p:cNvPr id="7" name="Text 4"/>
          <p:cNvSpPr/>
          <p:nvPr/>
        </p:nvSpPr>
        <p:spPr>
          <a:xfrm>
            <a:off x="2175427" y="1698543"/>
            <a:ext cx="2209443" cy="583406"/>
          </a:xfrm>
          <a:prstGeom prst="rect">
            <a:avLst/>
          </a:prstGeom>
          <a:noFill/>
          <a:ln/>
        </p:spPr>
        <p:txBody>
          <a:bodyPr wrap="square" rtlCol="0" anchor="t"/>
          <a:lstStyle/>
          <a:p>
            <a:pPr marL="0" indent="0">
              <a:lnSpc>
                <a:spcPts val="2296"/>
              </a:lnSpc>
              <a:buNone/>
            </a:pPr>
            <a:r>
              <a:rPr lang="en-US" sz="1837" b="1" kern="0" spc="-55" dirty="0">
                <a:solidFill>
                  <a:srgbClr val="000000"/>
                </a:solidFill>
                <a:latin typeface="Inter" pitchFamily="34" charset="0"/>
                <a:ea typeface="Inter" pitchFamily="34" charset="-122"/>
                <a:cs typeface="Inter" pitchFamily="34" charset="-120"/>
              </a:rPr>
              <a:t>Increased Online Visibility</a:t>
            </a:r>
            <a:endParaRPr lang="en-US" sz="1837" dirty="0"/>
          </a:p>
        </p:txBody>
      </p:sp>
      <p:sp>
        <p:nvSpPr>
          <p:cNvPr id="8" name="Text 5"/>
          <p:cNvSpPr/>
          <p:nvPr/>
        </p:nvSpPr>
        <p:spPr>
          <a:xfrm>
            <a:off x="2175427" y="2437445"/>
            <a:ext cx="2209443" cy="1243608"/>
          </a:xfrm>
          <a:prstGeom prst="rect">
            <a:avLst/>
          </a:prstGeom>
          <a:noFill/>
          <a:ln/>
        </p:spPr>
        <p:txBody>
          <a:bodyPr wrap="square" rtlCol="0" anchor="t"/>
          <a:lstStyle/>
          <a:p>
            <a:pPr marL="0" indent="0">
              <a:lnSpc>
                <a:spcPts val="1960"/>
              </a:lnSpc>
              <a:buNone/>
            </a:pPr>
            <a:r>
              <a:rPr lang="en-US" sz="1225" kern="0" spc="-24" dirty="0">
                <a:solidFill>
                  <a:srgbClr val="272525"/>
                </a:solidFill>
                <a:latin typeface="Inter" pitchFamily="34" charset="0"/>
                <a:ea typeface="Inter" pitchFamily="34" charset="-122"/>
                <a:cs typeface="Inter" pitchFamily="34" charset="-120"/>
              </a:rPr>
              <a:t>Listing your business in top online directories ensures that your company gets found easily by potential customers searching online.</a:t>
            </a:r>
            <a:endParaRPr lang="en-US" sz="1225" dirty="0"/>
          </a:p>
        </p:txBody>
      </p:sp>
      <p:sp>
        <p:nvSpPr>
          <p:cNvPr id="9" name="Text 6"/>
          <p:cNvSpPr/>
          <p:nvPr/>
        </p:nvSpPr>
        <p:spPr>
          <a:xfrm>
            <a:off x="4771823" y="1698543"/>
            <a:ext cx="2209443" cy="583406"/>
          </a:xfrm>
          <a:prstGeom prst="rect">
            <a:avLst/>
          </a:prstGeom>
          <a:noFill/>
          <a:ln/>
        </p:spPr>
        <p:txBody>
          <a:bodyPr wrap="square" rtlCol="0" anchor="t"/>
          <a:lstStyle/>
          <a:p>
            <a:pPr marL="0" indent="0">
              <a:lnSpc>
                <a:spcPts val="2296"/>
              </a:lnSpc>
              <a:buNone/>
            </a:pPr>
            <a:r>
              <a:rPr lang="en-US" sz="1837" b="1" kern="0" spc="-55" dirty="0">
                <a:solidFill>
                  <a:srgbClr val="000000"/>
                </a:solidFill>
                <a:latin typeface="Inter" pitchFamily="34" charset="0"/>
                <a:ea typeface="Inter" pitchFamily="34" charset="-122"/>
                <a:cs typeface="Inter" pitchFamily="34" charset="-120"/>
              </a:rPr>
              <a:t>Enhanced Local Search Rankings</a:t>
            </a:r>
            <a:endParaRPr lang="en-US" sz="1837" dirty="0"/>
          </a:p>
        </p:txBody>
      </p:sp>
      <p:sp>
        <p:nvSpPr>
          <p:cNvPr id="10" name="Text 7"/>
          <p:cNvSpPr/>
          <p:nvPr/>
        </p:nvSpPr>
        <p:spPr>
          <a:xfrm>
            <a:off x="4771823" y="2437445"/>
            <a:ext cx="2209443" cy="1492329"/>
          </a:xfrm>
          <a:prstGeom prst="rect">
            <a:avLst/>
          </a:prstGeom>
          <a:noFill/>
          <a:ln/>
        </p:spPr>
        <p:txBody>
          <a:bodyPr wrap="square" rtlCol="0" anchor="t"/>
          <a:lstStyle/>
          <a:p>
            <a:pPr marL="0" indent="0">
              <a:lnSpc>
                <a:spcPts val="1960"/>
              </a:lnSpc>
              <a:buNone/>
            </a:pPr>
            <a:r>
              <a:rPr lang="en-US" sz="1225" kern="0" spc="-24" dirty="0">
                <a:solidFill>
                  <a:srgbClr val="272525"/>
                </a:solidFill>
                <a:latin typeface="Inter" pitchFamily="34" charset="0"/>
                <a:ea typeface="Inter" pitchFamily="34" charset="-122"/>
                <a:cs typeface="Inter" pitchFamily="34" charset="-120"/>
              </a:rPr>
              <a:t>By appearing in online directories, your business is more likely to rank higher in local search results, driving more organic traffic to your website.</a:t>
            </a:r>
            <a:endParaRPr lang="en-US" sz="1225" dirty="0"/>
          </a:p>
        </p:txBody>
      </p:sp>
      <p:sp>
        <p:nvSpPr>
          <p:cNvPr id="11" name="Text 8"/>
          <p:cNvSpPr/>
          <p:nvPr/>
        </p:nvSpPr>
        <p:spPr>
          <a:xfrm>
            <a:off x="7368219" y="1698543"/>
            <a:ext cx="2209443" cy="583406"/>
          </a:xfrm>
          <a:prstGeom prst="rect">
            <a:avLst/>
          </a:prstGeom>
          <a:noFill/>
          <a:ln/>
        </p:spPr>
        <p:txBody>
          <a:bodyPr wrap="square" rtlCol="0" anchor="t"/>
          <a:lstStyle/>
          <a:p>
            <a:pPr marL="0" indent="0">
              <a:lnSpc>
                <a:spcPts val="2296"/>
              </a:lnSpc>
              <a:buNone/>
            </a:pPr>
            <a:r>
              <a:rPr lang="en-US" sz="1837" b="1" kern="0" spc="-55" dirty="0">
                <a:solidFill>
                  <a:srgbClr val="000000"/>
                </a:solidFill>
                <a:latin typeface="Inter" pitchFamily="34" charset="0"/>
                <a:ea typeface="Inter" pitchFamily="34" charset="-122"/>
                <a:cs typeface="Inter" pitchFamily="34" charset="-120"/>
              </a:rPr>
              <a:t>Exposure to a Wider Audience</a:t>
            </a:r>
            <a:endParaRPr lang="en-US" sz="1837" dirty="0"/>
          </a:p>
        </p:txBody>
      </p:sp>
      <p:sp>
        <p:nvSpPr>
          <p:cNvPr id="12" name="Text 9"/>
          <p:cNvSpPr/>
          <p:nvPr/>
        </p:nvSpPr>
        <p:spPr>
          <a:xfrm>
            <a:off x="7368219" y="2437445"/>
            <a:ext cx="2209443" cy="1492329"/>
          </a:xfrm>
          <a:prstGeom prst="rect">
            <a:avLst/>
          </a:prstGeom>
          <a:noFill/>
          <a:ln/>
        </p:spPr>
        <p:txBody>
          <a:bodyPr wrap="square" rtlCol="0" anchor="t"/>
          <a:lstStyle/>
          <a:p>
            <a:pPr marL="0" indent="0">
              <a:lnSpc>
                <a:spcPts val="1960"/>
              </a:lnSpc>
              <a:buNone/>
            </a:pPr>
            <a:r>
              <a:rPr lang="en-US" sz="1225" kern="0" spc="-24" dirty="0">
                <a:solidFill>
                  <a:srgbClr val="272525"/>
                </a:solidFill>
                <a:latin typeface="Inter" pitchFamily="34" charset="0"/>
                <a:ea typeface="Inter" pitchFamily="34" charset="-122"/>
                <a:cs typeface="Inter" pitchFamily="34" charset="-120"/>
              </a:rPr>
              <a:t>Online directories provide exposure to a broad audience beyond your local area, allowing you to attract customers from different regions.</a:t>
            </a:r>
            <a:endParaRPr lang="en-US" sz="1225" dirty="0"/>
          </a:p>
        </p:txBody>
      </p:sp>
      <p:sp>
        <p:nvSpPr>
          <p:cNvPr id="13" name="Text 10"/>
          <p:cNvSpPr/>
          <p:nvPr/>
        </p:nvSpPr>
        <p:spPr>
          <a:xfrm>
            <a:off x="2175427" y="4400071"/>
            <a:ext cx="2209443" cy="583406"/>
          </a:xfrm>
          <a:prstGeom prst="rect">
            <a:avLst/>
          </a:prstGeom>
          <a:noFill/>
          <a:ln/>
        </p:spPr>
        <p:txBody>
          <a:bodyPr wrap="square" rtlCol="0" anchor="t"/>
          <a:lstStyle/>
          <a:p>
            <a:pPr marL="0" indent="0">
              <a:lnSpc>
                <a:spcPts val="2296"/>
              </a:lnSpc>
              <a:buNone/>
            </a:pPr>
            <a:r>
              <a:rPr lang="en-US" sz="1837" b="1" kern="0" spc="-55" dirty="0">
                <a:solidFill>
                  <a:srgbClr val="000000"/>
                </a:solidFill>
                <a:latin typeface="Inter" pitchFamily="34" charset="0"/>
                <a:ea typeface="Inter" pitchFamily="34" charset="-122"/>
                <a:cs typeface="Inter" pitchFamily="34" charset="-120"/>
              </a:rPr>
              <a:t>Improved Credibility and Trust</a:t>
            </a:r>
            <a:endParaRPr lang="en-US" sz="1837" dirty="0"/>
          </a:p>
        </p:txBody>
      </p:sp>
      <p:sp>
        <p:nvSpPr>
          <p:cNvPr id="14" name="Text 11"/>
          <p:cNvSpPr/>
          <p:nvPr/>
        </p:nvSpPr>
        <p:spPr>
          <a:xfrm>
            <a:off x="2175427" y="5138973"/>
            <a:ext cx="2209443" cy="994886"/>
          </a:xfrm>
          <a:prstGeom prst="rect">
            <a:avLst/>
          </a:prstGeom>
          <a:noFill/>
          <a:ln/>
        </p:spPr>
        <p:txBody>
          <a:bodyPr wrap="square" rtlCol="0" anchor="t"/>
          <a:lstStyle/>
          <a:p>
            <a:pPr marL="0" indent="0">
              <a:lnSpc>
                <a:spcPts val="1960"/>
              </a:lnSpc>
              <a:buNone/>
            </a:pPr>
            <a:r>
              <a:rPr lang="en-US" sz="1225" kern="0" spc="-24" dirty="0">
                <a:solidFill>
                  <a:srgbClr val="272525"/>
                </a:solidFill>
                <a:latin typeface="Inter" pitchFamily="34" charset="0"/>
                <a:ea typeface="Inter" pitchFamily="34" charset="-122"/>
                <a:cs typeface="Inter" pitchFamily="34" charset="-120"/>
              </a:rPr>
              <a:t>Being listed in reputable online directories lends credibility to your business, establishing trust with potential customers.</a:t>
            </a:r>
            <a:endParaRPr lang="en-US" sz="1225" dirty="0"/>
          </a:p>
        </p:txBody>
      </p:sp>
      <p:sp>
        <p:nvSpPr>
          <p:cNvPr id="15" name="Text 12"/>
          <p:cNvSpPr/>
          <p:nvPr/>
        </p:nvSpPr>
        <p:spPr>
          <a:xfrm>
            <a:off x="4771823" y="4400071"/>
            <a:ext cx="2209443" cy="875109"/>
          </a:xfrm>
          <a:prstGeom prst="rect">
            <a:avLst/>
          </a:prstGeom>
          <a:noFill/>
          <a:ln/>
        </p:spPr>
        <p:txBody>
          <a:bodyPr wrap="square" rtlCol="0" anchor="t"/>
          <a:lstStyle/>
          <a:p>
            <a:pPr marL="0" indent="0">
              <a:lnSpc>
                <a:spcPts val="2296"/>
              </a:lnSpc>
              <a:buNone/>
            </a:pPr>
            <a:r>
              <a:rPr lang="en-US" sz="1837" b="1" kern="0" spc="-55" dirty="0">
                <a:solidFill>
                  <a:srgbClr val="000000"/>
                </a:solidFill>
                <a:latin typeface="Inter" pitchFamily="34" charset="0"/>
                <a:ea typeface="Inter" pitchFamily="34" charset="-122"/>
                <a:cs typeface="Inter" pitchFamily="34" charset="-120"/>
              </a:rPr>
              <a:t>Access to Customer Reviews and Feedback</a:t>
            </a:r>
            <a:endParaRPr lang="en-US" sz="1837" dirty="0"/>
          </a:p>
        </p:txBody>
      </p:sp>
      <p:sp>
        <p:nvSpPr>
          <p:cNvPr id="16" name="Text 13"/>
          <p:cNvSpPr/>
          <p:nvPr/>
        </p:nvSpPr>
        <p:spPr>
          <a:xfrm>
            <a:off x="4771823" y="5430676"/>
            <a:ext cx="2209443" cy="1492329"/>
          </a:xfrm>
          <a:prstGeom prst="rect">
            <a:avLst/>
          </a:prstGeom>
          <a:noFill/>
          <a:ln/>
        </p:spPr>
        <p:txBody>
          <a:bodyPr wrap="square" rtlCol="0" anchor="t"/>
          <a:lstStyle/>
          <a:p>
            <a:pPr marL="0" indent="0">
              <a:lnSpc>
                <a:spcPts val="1960"/>
              </a:lnSpc>
              <a:buNone/>
            </a:pPr>
            <a:r>
              <a:rPr lang="en-US" sz="1225" kern="0" spc="-24" dirty="0">
                <a:solidFill>
                  <a:srgbClr val="272525"/>
                </a:solidFill>
                <a:latin typeface="Inter" pitchFamily="34" charset="0"/>
                <a:ea typeface="Inter" pitchFamily="34" charset="-122"/>
                <a:cs typeface="Inter" pitchFamily="34" charset="-120"/>
              </a:rPr>
              <a:t>Online directories enable customers to leave reviews and feedback, providing valuable insights that can help you improve your products or services.</a:t>
            </a:r>
            <a:endParaRPr lang="en-US" sz="1225" dirty="0"/>
          </a:p>
        </p:txBody>
      </p:sp>
      <p:sp>
        <p:nvSpPr>
          <p:cNvPr id="17" name="Text 14"/>
          <p:cNvSpPr/>
          <p:nvPr/>
        </p:nvSpPr>
        <p:spPr>
          <a:xfrm>
            <a:off x="7368219" y="4400071"/>
            <a:ext cx="2209443" cy="583406"/>
          </a:xfrm>
          <a:prstGeom prst="rect">
            <a:avLst/>
          </a:prstGeom>
          <a:noFill/>
          <a:ln/>
        </p:spPr>
        <p:txBody>
          <a:bodyPr wrap="square" rtlCol="0" anchor="t"/>
          <a:lstStyle/>
          <a:p>
            <a:pPr marL="0" indent="0">
              <a:lnSpc>
                <a:spcPts val="2296"/>
              </a:lnSpc>
              <a:buNone/>
            </a:pPr>
            <a:r>
              <a:rPr lang="en-US" sz="1837" b="1" kern="0" spc="-55" dirty="0">
                <a:solidFill>
                  <a:srgbClr val="000000"/>
                </a:solidFill>
                <a:latin typeface="Inter" pitchFamily="34" charset="0"/>
                <a:ea typeface="Inter" pitchFamily="34" charset="-122"/>
                <a:cs typeface="Inter" pitchFamily="34" charset="-120"/>
              </a:rPr>
              <a:t>Cost-Effective Marketing Strategy</a:t>
            </a:r>
            <a:endParaRPr lang="en-US" sz="1837" dirty="0"/>
          </a:p>
        </p:txBody>
      </p:sp>
      <p:sp>
        <p:nvSpPr>
          <p:cNvPr id="18" name="Text 15"/>
          <p:cNvSpPr/>
          <p:nvPr/>
        </p:nvSpPr>
        <p:spPr>
          <a:xfrm>
            <a:off x="7368219" y="5138973"/>
            <a:ext cx="2209443" cy="1492329"/>
          </a:xfrm>
          <a:prstGeom prst="rect">
            <a:avLst/>
          </a:prstGeom>
          <a:noFill/>
          <a:ln/>
        </p:spPr>
        <p:txBody>
          <a:bodyPr wrap="square" rtlCol="0" anchor="t"/>
          <a:lstStyle/>
          <a:p>
            <a:pPr marL="0" indent="0">
              <a:lnSpc>
                <a:spcPts val="1960"/>
              </a:lnSpc>
              <a:buNone/>
            </a:pPr>
            <a:r>
              <a:rPr lang="en-US" sz="1225" kern="0" spc="-24" dirty="0">
                <a:solidFill>
                  <a:srgbClr val="272525"/>
                </a:solidFill>
                <a:latin typeface="Inter" pitchFamily="34" charset="0"/>
                <a:ea typeface="Inter" pitchFamily="34" charset="-122"/>
                <a:cs typeface="Inter" pitchFamily="34" charset="-120"/>
              </a:rPr>
              <a:t>Listing your business in online directories is a cost-effective way to increase your online presence and reach a broader audience without hefty advertising expenses.</a:t>
            </a:r>
            <a:endParaRPr lang="en-US" sz="1225" dirty="0"/>
          </a:p>
        </p:txBody>
      </p:sp>
      <p:sp>
        <p:nvSpPr>
          <p:cNvPr id="19" name="Text 16"/>
          <p:cNvSpPr/>
          <p:nvPr/>
        </p:nvSpPr>
        <p:spPr>
          <a:xfrm>
            <a:off x="2175427" y="7078501"/>
            <a:ext cx="5034320" cy="291703"/>
          </a:xfrm>
          <a:prstGeom prst="rect">
            <a:avLst/>
          </a:prstGeom>
          <a:noFill/>
          <a:ln/>
        </p:spPr>
        <p:txBody>
          <a:bodyPr wrap="none" rtlCol="0" anchor="t"/>
          <a:lstStyle/>
          <a:p>
            <a:pPr marL="0" indent="0">
              <a:lnSpc>
                <a:spcPts val="2296"/>
              </a:lnSpc>
              <a:buNone/>
            </a:pPr>
            <a:r>
              <a:rPr lang="en-US" sz="1837" b="1" kern="0" spc="-55" dirty="0">
                <a:solidFill>
                  <a:srgbClr val="000000"/>
                </a:solidFill>
                <a:latin typeface="Inter" pitchFamily="34" charset="0"/>
                <a:ea typeface="Inter" pitchFamily="34" charset="-122"/>
                <a:cs typeface="Inter" pitchFamily="34" charset="-120"/>
              </a:rPr>
              <a:t>Opportunity for Partnership and Collaboration</a:t>
            </a:r>
            <a:endParaRPr lang="en-US" sz="1837" dirty="0"/>
          </a:p>
        </p:txBody>
      </p:sp>
      <p:sp>
        <p:nvSpPr>
          <p:cNvPr id="20" name="Text 17"/>
          <p:cNvSpPr/>
          <p:nvPr/>
        </p:nvSpPr>
        <p:spPr>
          <a:xfrm>
            <a:off x="2175427" y="7442773"/>
            <a:ext cx="7388066" cy="497443"/>
          </a:xfrm>
          <a:prstGeom prst="rect">
            <a:avLst/>
          </a:prstGeom>
          <a:noFill/>
          <a:ln/>
        </p:spPr>
        <p:txBody>
          <a:bodyPr wrap="square" rtlCol="0" anchor="t"/>
          <a:lstStyle/>
          <a:p>
            <a:pPr marL="0" indent="0">
              <a:lnSpc>
                <a:spcPts val="1960"/>
              </a:lnSpc>
              <a:buNone/>
            </a:pPr>
            <a:r>
              <a:rPr lang="en-US" sz="1225" kern="0" spc="-24" dirty="0">
                <a:solidFill>
                  <a:srgbClr val="272525"/>
                </a:solidFill>
                <a:latin typeface="Inter" pitchFamily="34" charset="0"/>
                <a:ea typeface="Inter" pitchFamily="34" charset="-122"/>
                <a:cs typeface="Inter" pitchFamily="34" charset="-120"/>
              </a:rPr>
              <a:t>Online directories often offer opportunities for businesses to connect and collaborate with other local businesses, fostering valuable partnerships.</a:t>
            </a:r>
            <a:endParaRPr lang="en-US" sz="1225"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4" name="Text 2"/>
          <p:cNvSpPr/>
          <p:nvPr/>
        </p:nvSpPr>
        <p:spPr>
          <a:xfrm>
            <a:off x="2037993" y="2282071"/>
            <a:ext cx="10057686" cy="694373"/>
          </a:xfrm>
          <a:prstGeom prst="rect">
            <a:avLst/>
          </a:prstGeom>
          <a:noFill/>
          <a:ln/>
        </p:spPr>
        <p:txBody>
          <a:bodyPr wrap="none" rtlCol="0" anchor="t"/>
          <a:lstStyle/>
          <a:p>
            <a:pPr marL="0" indent="0">
              <a:lnSpc>
                <a:spcPts val="5468"/>
              </a:lnSpc>
              <a:buNone/>
            </a:pPr>
            <a:r>
              <a:rPr lang="en-US" sz="4374" b="1" kern="0" spc="-131" dirty="0">
                <a:solidFill>
                  <a:srgbClr val="000000"/>
                </a:solidFill>
                <a:latin typeface="Inter" pitchFamily="34" charset="0"/>
                <a:ea typeface="Inter" pitchFamily="34" charset="-122"/>
                <a:cs typeface="Inter" pitchFamily="34" charset="-120"/>
              </a:rPr>
              <a:t>Expert Advice: Maximizing the Benefits</a:t>
            </a:r>
            <a:endParaRPr lang="en-US" sz="4374" dirty="0"/>
          </a:p>
        </p:txBody>
      </p:sp>
      <p:sp>
        <p:nvSpPr>
          <p:cNvPr id="5" name="Text 3"/>
          <p:cNvSpPr/>
          <p:nvPr/>
        </p:nvSpPr>
        <p:spPr>
          <a:xfrm>
            <a:off x="2371249" y="3670697"/>
            <a:ext cx="10221158" cy="1421606"/>
          </a:xfrm>
          <a:prstGeom prst="rect">
            <a:avLst/>
          </a:prstGeom>
          <a:noFill/>
          <a:ln/>
        </p:spPr>
        <p:txBody>
          <a:bodyPr wrap="square" rtlCol="0" anchor="t"/>
          <a:lstStyle/>
          <a:p>
            <a:pPr marL="0" indent="0">
              <a:lnSpc>
                <a:spcPts val="2799"/>
              </a:lnSpc>
              <a:buNone/>
            </a:pPr>
            <a:r>
              <a:rPr lang="en-US" sz="1750" kern="0" spc="-35" dirty="0">
                <a:solidFill>
                  <a:srgbClr val="272525"/>
                </a:solidFill>
                <a:latin typeface="Inter" pitchFamily="34" charset="0"/>
                <a:ea typeface="Inter" pitchFamily="34" charset="-122"/>
                <a:cs typeface="Inter" pitchFamily="34" charset="-120"/>
              </a:rPr>
              <a:t>"When listing your business in online directories, make sure to optimize your listing with accurate and up-to-date information. Include your business name, address, phone number, website URL, and relevant keywords. Also, encourage satisfied customers to leave positive reviews, as this can greatly enhance your online reputation and attract more customers."</a:t>
            </a:r>
            <a:endParaRPr lang="en-US" sz="1750" dirty="0"/>
          </a:p>
        </p:txBody>
      </p:sp>
      <p:sp>
        <p:nvSpPr>
          <p:cNvPr id="6" name="Text 4"/>
          <p:cNvSpPr/>
          <p:nvPr/>
        </p:nvSpPr>
        <p:spPr>
          <a:xfrm>
            <a:off x="2371249" y="5342215"/>
            <a:ext cx="10221158" cy="355402"/>
          </a:xfrm>
          <a:prstGeom prst="rect">
            <a:avLst/>
          </a:prstGeom>
          <a:noFill/>
          <a:ln/>
        </p:spPr>
        <p:txBody>
          <a:bodyPr wrap="none" rtlCol="0" anchor="t"/>
          <a:lstStyle/>
          <a:p>
            <a:pPr marL="0" indent="0">
              <a:lnSpc>
                <a:spcPts val="2799"/>
              </a:lnSpc>
              <a:buNone/>
            </a:pPr>
            <a:r>
              <a:rPr lang="en-US" sz="1750" kern="0" spc="-35" dirty="0">
                <a:solidFill>
                  <a:srgbClr val="272525"/>
                </a:solidFill>
                <a:latin typeface="Inter" pitchFamily="34" charset="0"/>
                <a:ea typeface="Inter" pitchFamily="34" charset="-122"/>
                <a:cs typeface="Inter" pitchFamily="34" charset="-120"/>
              </a:rPr>
              <a:t>- John Smith, Digital Marketing Expert</a:t>
            </a:r>
            <a:endParaRPr lang="en-US" sz="1750" dirty="0"/>
          </a:p>
        </p:txBody>
      </p:sp>
      <p:sp>
        <p:nvSpPr>
          <p:cNvPr id="7" name="Shape 5"/>
          <p:cNvSpPr/>
          <p:nvPr/>
        </p:nvSpPr>
        <p:spPr>
          <a:xfrm>
            <a:off x="2037993" y="3420785"/>
            <a:ext cx="44410" cy="2526744"/>
          </a:xfrm>
          <a:prstGeom prst="rect">
            <a:avLst/>
          </a:prstGeom>
          <a:solidFill>
            <a:srgbClr val="4950BC"/>
          </a:solidFill>
          <a:ln/>
        </p:spPr>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4" name="Text 2"/>
          <p:cNvSpPr/>
          <p:nvPr/>
        </p:nvSpPr>
        <p:spPr>
          <a:xfrm>
            <a:off x="2722602" y="684967"/>
            <a:ext cx="9185077" cy="1208484"/>
          </a:xfrm>
          <a:prstGeom prst="rect">
            <a:avLst/>
          </a:prstGeom>
          <a:noFill/>
          <a:ln/>
        </p:spPr>
        <p:txBody>
          <a:bodyPr wrap="square" rtlCol="0" anchor="t"/>
          <a:lstStyle/>
          <a:p>
            <a:pPr marL="0" indent="0">
              <a:lnSpc>
                <a:spcPts val="4758"/>
              </a:lnSpc>
              <a:buNone/>
            </a:pPr>
            <a:r>
              <a:rPr lang="en-US" sz="3807" b="1" kern="0" spc="-114" dirty="0">
                <a:solidFill>
                  <a:srgbClr val="000000"/>
                </a:solidFill>
                <a:latin typeface="Inter" pitchFamily="34" charset="0"/>
                <a:ea typeface="Inter" pitchFamily="34" charset="-122"/>
                <a:cs typeface="Inter" pitchFamily="34" charset="-120"/>
              </a:rPr>
              <a:t>Case Studies: Local Business Success Stories</a:t>
            </a:r>
            <a:endParaRPr lang="en-US" sz="3807" dirty="0"/>
          </a:p>
        </p:txBody>
      </p:sp>
      <p:pic>
        <p:nvPicPr>
          <p:cNvPr id="5" name="Image 0" descr="preencoded.png"/>
          <p:cNvPicPr>
            <a:picLocks noChangeAspect="1"/>
          </p:cNvPicPr>
          <p:nvPr/>
        </p:nvPicPr>
        <p:blipFill>
          <a:blip r:embed="rId3"/>
          <a:stretch>
            <a:fillRect/>
          </a:stretch>
        </p:blipFill>
        <p:spPr>
          <a:xfrm>
            <a:off x="2722602" y="2280166"/>
            <a:ext cx="4447461" cy="2748677"/>
          </a:xfrm>
          <a:prstGeom prst="rect">
            <a:avLst/>
          </a:prstGeom>
        </p:spPr>
      </p:pic>
      <p:sp>
        <p:nvSpPr>
          <p:cNvPr id="6" name="Text 3"/>
          <p:cNvSpPr/>
          <p:nvPr/>
        </p:nvSpPr>
        <p:spPr>
          <a:xfrm>
            <a:off x="2722602" y="5270540"/>
            <a:ext cx="3325058" cy="302062"/>
          </a:xfrm>
          <a:prstGeom prst="rect">
            <a:avLst/>
          </a:prstGeom>
          <a:noFill/>
          <a:ln/>
        </p:spPr>
        <p:txBody>
          <a:bodyPr wrap="none" rtlCol="0" anchor="t"/>
          <a:lstStyle/>
          <a:p>
            <a:pPr marL="0" indent="0" algn="l">
              <a:lnSpc>
                <a:spcPts val="2379"/>
              </a:lnSpc>
              <a:buNone/>
            </a:pPr>
            <a:r>
              <a:rPr lang="en-US" sz="1903" b="1" kern="0" spc="-57" dirty="0">
                <a:solidFill>
                  <a:srgbClr val="000000"/>
                </a:solidFill>
                <a:latin typeface="Inter" pitchFamily="34" charset="0"/>
                <a:ea typeface="Inter" pitchFamily="34" charset="-122"/>
                <a:cs typeface="Inter" pitchFamily="34" charset="-120"/>
              </a:rPr>
              <a:t>Growing Customer Base</a:t>
            </a:r>
            <a:endParaRPr lang="en-US" sz="1903" dirty="0"/>
          </a:p>
        </p:txBody>
      </p:sp>
      <p:sp>
        <p:nvSpPr>
          <p:cNvPr id="7" name="Text 4"/>
          <p:cNvSpPr/>
          <p:nvPr/>
        </p:nvSpPr>
        <p:spPr>
          <a:xfrm>
            <a:off x="2722602" y="5688568"/>
            <a:ext cx="4447461" cy="1855946"/>
          </a:xfrm>
          <a:prstGeom prst="rect">
            <a:avLst/>
          </a:prstGeom>
          <a:noFill/>
          <a:ln/>
        </p:spPr>
        <p:txBody>
          <a:bodyPr wrap="square" rtlCol="0" anchor="t"/>
          <a:lstStyle/>
          <a:p>
            <a:pPr marL="0" indent="0" algn="l">
              <a:lnSpc>
                <a:spcPts val="2436"/>
              </a:lnSpc>
              <a:buNone/>
            </a:pPr>
            <a:r>
              <a:rPr lang="en-US" sz="1523" kern="0" spc="-30" dirty="0">
                <a:solidFill>
                  <a:srgbClr val="272525"/>
                </a:solidFill>
                <a:latin typeface="Inter" pitchFamily="34" charset="0"/>
                <a:ea typeface="Inter" pitchFamily="34" charset="-122"/>
                <a:cs typeface="Inter" pitchFamily="34" charset="-120"/>
              </a:rPr>
              <a:t>By listing their business in top online directories, a local bakery in town successfully expanded their customer base and saw a 30% increase in sales within a year. They credit their online visibility and positive customer reviews for this remarkable success.</a:t>
            </a:r>
            <a:endParaRPr lang="en-US" sz="1523" dirty="0"/>
          </a:p>
        </p:txBody>
      </p:sp>
      <p:pic>
        <p:nvPicPr>
          <p:cNvPr id="8" name="Image 1" descr="preencoded.png"/>
          <p:cNvPicPr>
            <a:picLocks noChangeAspect="1"/>
          </p:cNvPicPr>
          <p:nvPr/>
        </p:nvPicPr>
        <p:blipFill>
          <a:blip r:embed="rId4"/>
          <a:stretch>
            <a:fillRect/>
          </a:stretch>
        </p:blipFill>
        <p:spPr>
          <a:xfrm>
            <a:off x="7460099" y="2280166"/>
            <a:ext cx="4447580" cy="2748796"/>
          </a:xfrm>
          <a:prstGeom prst="rect">
            <a:avLst/>
          </a:prstGeom>
        </p:spPr>
      </p:pic>
      <p:sp>
        <p:nvSpPr>
          <p:cNvPr id="9" name="Text 5"/>
          <p:cNvSpPr/>
          <p:nvPr/>
        </p:nvSpPr>
        <p:spPr>
          <a:xfrm>
            <a:off x="7460099" y="5270659"/>
            <a:ext cx="3540323" cy="302062"/>
          </a:xfrm>
          <a:prstGeom prst="rect">
            <a:avLst/>
          </a:prstGeom>
          <a:noFill/>
          <a:ln/>
        </p:spPr>
        <p:txBody>
          <a:bodyPr wrap="none" rtlCol="0" anchor="t"/>
          <a:lstStyle/>
          <a:p>
            <a:pPr marL="0" indent="0" algn="l">
              <a:lnSpc>
                <a:spcPts val="2379"/>
              </a:lnSpc>
              <a:buNone/>
            </a:pPr>
            <a:r>
              <a:rPr lang="en-US" sz="1903" b="1" kern="0" spc="-57" dirty="0">
                <a:solidFill>
                  <a:srgbClr val="000000"/>
                </a:solidFill>
                <a:latin typeface="Inter" pitchFamily="34" charset="0"/>
                <a:ea typeface="Inter" pitchFamily="34" charset="-122"/>
                <a:cs typeface="Inter" pitchFamily="34" charset="-120"/>
              </a:rPr>
              <a:t>Positive Online Reputation</a:t>
            </a:r>
            <a:endParaRPr lang="en-US" sz="1903" dirty="0"/>
          </a:p>
        </p:txBody>
      </p:sp>
      <p:sp>
        <p:nvSpPr>
          <p:cNvPr id="10" name="Text 6"/>
          <p:cNvSpPr/>
          <p:nvPr/>
        </p:nvSpPr>
        <p:spPr>
          <a:xfrm>
            <a:off x="7460099" y="5688687"/>
            <a:ext cx="4447580" cy="1855946"/>
          </a:xfrm>
          <a:prstGeom prst="rect">
            <a:avLst/>
          </a:prstGeom>
          <a:noFill/>
          <a:ln/>
        </p:spPr>
        <p:txBody>
          <a:bodyPr wrap="square" rtlCol="0" anchor="t"/>
          <a:lstStyle/>
          <a:p>
            <a:pPr marL="0" indent="0" algn="l">
              <a:lnSpc>
                <a:spcPts val="2436"/>
              </a:lnSpc>
              <a:buNone/>
            </a:pPr>
            <a:r>
              <a:rPr lang="en-US" sz="1523" kern="0" spc="-30" dirty="0">
                <a:solidFill>
                  <a:srgbClr val="272525"/>
                </a:solidFill>
                <a:latin typeface="Inter" pitchFamily="34" charset="0"/>
                <a:ea typeface="Inter" pitchFamily="34" charset="-122"/>
                <a:cs typeface="Inter" pitchFamily="34" charset="-120"/>
              </a:rPr>
              <a:t>A local yoga studio gained significant credibility and trust by actively managing their online directory listings. They encouraged their satisfied customers to leave reviews, resulting in a 4.8-star rating. This stellar online reputation attracted new customers and boosted their overall business growth.</a:t>
            </a:r>
            <a:endParaRPr lang="en-US" sz="1523"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4" name="Text 2"/>
          <p:cNvSpPr/>
          <p:nvPr/>
        </p:nvSpPr>
        <p:spPr>
          <a:xfrm>
            <a:off x="2037993" y="2656880"/>
            <a:ext cx="7497723" cy="694373"/>
          </a:xfrm>
          <a:prstGeom prst="rect">
            <a:avLst/>
          </a:prstGeom>
          <a:noFill/>
          <a:ln/>
        </p:spPr>
        <p:txBody>
          <a:bodyPr wrap="none" rtlCol="0" anchor="t"/>
          <a:lstStyle/>
          <a:p>
            <a:pPr marL="0" indent="0">
              <a:lnSpc>
                <a:spcPts val="5468"/>
              </a:lnSpc>
              <a:buNone/>
            </a:pPr>
            <a:r>
              <a:rPr lang="en-US" sz="4374" b="1" kern="0" spc="-131" dirty="0">
                <a:solidFill>
                  <a:srgbClr val="000000"/>
                </a:solidFill>
                <a:latin typeface="Inter" pitchFamily="34" charset="0"/>
                <a:ea typeface="Inter" pitchFamily="34" charset="-122"/>
                <a:cs typeface="Inter" pitchFamily="34" charset="-120"/>
              </a:rPr>
              <a:t>The Power of Local Networks</a:t>
            </a:r>
            <a:endParaRPr lang="en-US" sz="4374" dirty="0"/>
          </a:p>
        </p:txBody>
      </p:sp>
      <p:sp>
        <p:nvSpPr>
          <p:cNvPr id="5" name="Text 3"/>
          <p:cNvSpPr/>
          <p:nvPr/>
        </p:nvSpPr>
        <p:spPr>
          <a:xfrm>
            <a:off x="2037993" y="3795593"/>
            <a:ext cx="10554414" cy="1777008"/>
          </a:xfrm>
          <a:prstGeom prst="rect">
            <a:avLst/>
          </a:prstGeom>
          <a:noFill/>
          <a:ln/>
        </p:spPr>
        <p:txBody>
          <a:bodyPr wrap="square" rtlCol="0" anchor="t"/>
          <a:lstStyle/>
          <a:p>
            <a:pPr marL="0" indent="0">
              <a:lnSpc>
                <a:spcPts val="2799"/>
              </a:lnSpc>
              <a:buNone/>
            </a:pPr>
            <a:r>
              <a:rPr lang="en-US" sz="1750" kern="0" spc="-35" dirty="0">
                <a:solidFill>
                  <a:srgbClr val="272525"/>
                </a:solidFill>
                <a:latin typeface="Inter" pitchFamily="34" charset="0"/>
                <a:ea typeface="Inter" pitchFamily="34" charset="-122"/>
                <a:cs typeface="Inter" pitchFamily="34" charset="-120"/>
              </a:rPr>
              <a:t>Online directories not only provide exposure to a wider audience but also facilitate networking opportunities with other local businesses. By joining forces with complementary businesses in your area, you can create mutually beneficial collaborations, cross-promote each other, and tap into each other's customer base. Such partnerships can lead to increased brand awareness, new customer acquisition, and long-term business growth.</a:t>
            </a:r>
            <a:endParaRPr lang="en-US" sz="17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4" name="Text 2"/>
          <p:cNvSpPr/>
          <p:nvPr/>
        </p:nvSpPr>
        <p:spPr>
          <a:xfrm>
            <a:off x="2037993" y="2656880"/>
            <a:ext cx="7843957" cy="694373"/>
          </a:xfrm>
          <a:prstGeom prst="rect">
            <a:avLst/>
          </a:prstGeom>
          <a:noFill/>
          <a:ln/>
        </p:spPr>
        <p:txBody>
          <a:bodyPr wrap="none" rtlCol="0" anchor="t"/>
          <a:lstStyle/>
          <a:p>
            <a:pPr marL="0" indent="0">
              <a:lnSpc>
                <a:spcPts val="5468"/>
              </a:lnSpc>
              <a:buNone/>
            </a:pPr>
            <a:r>
              <a:rPr lang="en-US" sz="4374" b="1" kern="0" spc="-131" dirty="0">
                <a:solidFill>
                  <a:srgbClr val="000000"/>
                </a:solidFill>
                <a:latin typeface="Inter" pitchFamily="34" charset="0"/>
                <a:ea typeface="Inter" pitchFamily="34" charset="-122"/>
                <a:cs typeface="Inter" pitchFamily="34" charset="-120"/>
              </a:rPr>
              <a:t>Choosing the Right Directories</a:t>
            </a:r>
            <a:endParaRPr lang="en-US" sz="4374" dirty="0"/>
          </a:p>
        </p:txBody>
      </p:sp>
      <p:sp>
        <p:nvSpPr>
          <p:cNvPr id="5" name="Text 3"/>
          <p:cNvSpPr/>
          <p:nvPr/>
        </p:nvSpPr>
        <p:spPr>
          <a:xfrm>
            <a:off x="2037993" y="3795593"/>
            <a:ext cx="10554414" cy="1777008"/>
          </a:xfrm>
          <a:prstGeom prst="rect">
            <a:avLst/>
          </a:prstGeom>
          <a:noFill/>
          <a:ln/>
        </p:spPr>
        <p:txBody>
          <a:bodyPr wrap="square" rtlCol="0" anchor="t"/>
          <a:lstStyle/>
          <a:p>
            <a:pPr marL="0" indent="0">
              <a:lnSpc>
                <a:spcPts val="2799"/>
              </a:lnSpc>
              <a:buNone/>
            </a:pPr>
            <a:r>
              <a:rPr lang="en-US" sz="1750" kern="0" spc="-35" dirty="0">
                <a:solidFill>
                  <a:srgbClr val="272525"/>
                </a:solidFill>
                <a:latin typeface="Inter" pitchFamily="34" charset="0"/>
                <a:ea typeface="Inter" pitchFamily="34" charset="-122"/>
                <a:cs typeface="Inter" pitchFamily="34" charset="-120"/>
              </a:rPr>
              <a:t>While listing your business in multiple directories can be beneficial, it's essential to choose the right ones that align with your target audience and industry. Consider factors such as domain authority, user engagement, and relevancy to ensure maximum impact. Research your options, read reviews, and analyze the directory's reach and reputation to make informed decisions that will yield the best results for your business.</a:t>
            </a:r>
            <a:endParaRPr lang="en-US" sz="17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4" name="Text 2"/>
          <p:cNvSpPr/>
          <p:nvPr/>
        </p:nvSpPr>
        <p:spPr>
          <a:xfrm>
            <a:off x="2037993" y="907613"/>
            <a:ext cx="7700605" cy="694373"/>
          </a:xfrm>
          <a:prstGeom prst="rect">
            <a:avLst/>
          </a:prstGeom>
          <a:noFill/>
          <a:ln/>
        </p:spPr>
        <p:txBody>
          <a:bodyPr wrap="none" rtlCol="0" anchor="t"/>
          <a:lstStyle/>
          <a:p>
            <a:pPr marL="0" indent="0">
              <a:lnSpc>
                <a:spcPts val="5468"/>
              </a:lnSpc>
              <a:buNone/>
            </a:pPr>
            <a:r>
              <a:rPr lang="en-US" sz="4374" b="1" kern="0" spc="-131" dirty="0">
                <a:solidFill>
                  <a:srgbClr val="000000"/>
                </a:solidFill>
                <a:latin typeface="Inter" pitchFamily="34" charset="0"/>
                <a:ea typeface="Inter" pitchFamily="34" charset="-122"/>
                <a:cs typeface="Inter" pitchFamily="34" charset="-120"/>
              </a:rPr>
              <a:t>Unlocking Local SEO Potential</a:t>
            </a:r>
            <a:endParaRPr lang="en-US" sz="4374" dirty="0"/>
          </a:p>
        </p:txBody>
      </p:sp>
      <p:sp>
        <p:nvSpPr>
          <p:cNvPr id="5" name="Text 3"/>
          <p:cNvSpPr/>
          <p:nvPr/>
        </p:nvSpPr>
        <p:spPr>
          <a:xfrm>
            <a:off x="2037993" y="2157413"/>
            <a:ext cx="3156347" cy="832961"/>
          </a:xfrm>
          <a:prstGeom prst="rect">
            <a:avLst/>
          </a:prstGeom>
          <a:noFill/>
          <a:ln/>
        </p:spPr>
        <p:txBody>
          <a:bodyPr wrap="square" rtlCol="0" anchor="t"/>
          <a:lstStyle/>
          <a:p>
            <a:pPr marL="0" indent="0">
              <a:lnSpc>
                <a:spcPts val="3281"/>
              </a:lnSpc>
              <a:buNone/>
            </a:pPr>
            <a:r>
              <a:rPr lang="en-US" sz="2624" b="1" kern="0" spc="-79" dirty="0">
                <a:solidFill>
                  <a:srgbClr val="000000"/>
                </a:solidFill>
                <a:latin typeface="Inter" pitchFamily="34" charset="0"/>
                <a:ea typeface="Inter" pitchFamily="34" charset="-122"/>
                <a:cs typeface="Inter" pitchFamily="34" charset="-120"/>
              </a:rPr>
              <a:t>Optimize Your Listings</a:t>
            </a:r>
            <a:endParaRPr lang="en-US" sz="2624" dirty="0"/>
          </a:p>
        </p:txBody>
      </p:sp>
      <p:sp>
        <p:nvSpPr>
          <p:cNvPr id="6" name="Text 4"/>
          <p:cNvSpPr/>
          <p:nvPr/>
        </p:nvSpPr>
        <p:spPr>
          <a:xfrm>
            <a:off x="2037993" y="2792067"/>
            <a:ext cx="3156347" cy="3909417"/>
          </a:xfrm>
          <a:prstGeom prst="rect">
            <a:avLst/>
          </a:prstGeom>
          <a:noFill/>
          <a:ln/>
        </p:spPr>
        <p:txBody>
          <a:bodyPr wrap="square" rtlCol="0" anchor="t"/>
          <a:lstStyle/>
          <a:p>
            <a:pPr marL="0" indent="0">
              <a:lnSpc>
                <a:spcPts val="2799"/>
              </a:lnSpc>
              <a:buNone/>
            </a:pPr>
            <a:r>
              <a:rPr lang="en-US" sz="1750" kern="0" spc="-35" dirty="0">
                <a:solidFill>
                  <a:srgbClr val="272525"/>
                </a:solidFill>
                <a:latin typeface="Inter" pitchFamily="34" charset="0"/>
                <a:ea typeface="Inter" pitchFamily="34" charset="-122"/>
                <a:cs typeface="Inter" pitchFamily="34" charset="-120"/>
              </a:rPr>
              <a:t>Ensure that your business information, including name, address, phone number, and website, is consistent across all online directories. This consistency helps search engines associate your business with your location, increasing your chances of appearing in local search results.</a:t>
            </a:r>
            <a:endParaRPr lang="en-US" sz="1750" dirty="0"/>
          </a:p>
        </p:txBody>
      </p:sp>
      <p:sp>
        <p:nvSpPr>
          <p:cNvPr id="7" name="Text 5"/>
          <p:cNvSpPr/>
          <p:nvPr/>
        </p:nvSpPr>
        <p:spPr>
          <a:xfrm>
            <a:off x="5743932" y="2157413"/>
            <a:ext cx="3018115" cy="416481"/>
          </a:xfrm>
          <a:prstGeom prst="rect">
            <a:avLst/>
          </a:prstGeom>
          <a:noFill/>
          <a:ln/>
        </p:spPr>
        <p:txBody>
          <a:bodyPr wrap="none" rtlCol="0" anchor="t"/>
          <a:lstStyle/>
          <a:p>
            <a:pPr marL="0" indent="0">
              <a:lnSpc>
                <a:spcPts val="3281"/>
              </a:lnSpc>
              <a:buNone/>
            </a:pPr>
            <a:r>
              <a:rPr lang="en-US" sz="2624" b="1" kern="0" spc="-79" dirty="0">
                <a:solidFill>
                  <a:srgbClr val="000000"/>
                </a:solidFill>
                <a:latin typeface="Inter" pitchFamily="34" charset="0"/>
                <a:ea typeface="Inter" pitchFamily="34" charset="-122"/>
                <a:cs typeface="Inter" pitchFamily="34" charset="-120"/>
              </a:rPr>
              <a:t>Get Local Backlinks</a:t>
            </a:r>
            <a:endParaRPr lang="en-US" sz="2624" dirty="0"/>
          </a:p>
        </p:txBody>
      </p:sp>
      <p:sp>
        <p:nvSpPr>
          <p:cNvPr id="8" name="Text 6"/>
          <p:cNvSpPr/>
          <p:nvPr/>
        </p:nvSpPr>
        <p:spPr>
          <a:xfrm>
            <a:off x="5743932" y="2796064"/>
            <a:ext cx="3156347" cy="3554016"/>
          </a:xfrm>
          <a:prstGeom prst="rect">
            <a:avLst/>
          </a:prstGeom>
          <a:noFill/>
          <a:ln/>
        </p:spPr>
        <p:txBody>
          <a:bodyPr wrap="square" rtlCol="0" anchor="t"/>
          <a:lstStyle/>
          <a:p>
            <a:pPr marL="0" indent="0">
              <a:lnSpc>
                <a:spcPts val="2799"/>
              </a:lnSpc>
              <a:buNone/>
            </a:pPr>
            <a:r>
              <a:rPr lang="en-US" sz="1750" kern="0" spc="-35" dirty="0">
                <a:solidFill>
                  <a:srgbClr val="272525"/>
                </a:solidFill>
                <a:latin typeface="Inter" pitchFamily="34" charset="0"/>
                <a:ea typeface="Inter" pitchFamily="34" charset="-122"/>
                <a:cs typeface="Inter" pitchFamily="34" charset="-120"/>
              </a:rPr>
              <a:t>Building links from local websites and directories to your business website can significantly improve your local search rankings. Reach out to local publications, organizations, and other businesses to establish partnerships that include backlinks.</a:t>
            </a:r>
            <a:endParaRPr lang="en-US" sz="1750" dirty="0"/>
          </a:p>
        </p:txBody>
      </p:sp>
      <p:sp>
        <p:nvSpPr>
          <p:cNvPr id="9" name="Text 7"/>
          <p:cNvSpPr/>
          <p:nvPr/>
        </p:nvSpPr>
        <p:spPr>
          <a:xfrm>
            <a:off x="9449872" y="2157413"/>
            <a:ext cx="3156347" cy="832961"/>
          </a:xfrm>
          <a:prstGeom prst="rect">
            <a:avLst/>
          </a:prstGeom>
          <a:noFill/>
          <a:ln/>
        </p:spPr>
        <p:txBody>
          <a:bodyPr wrap="square" rtlCol="0" anchor="t"/>
          <a:lstStyle/>
          <a:p>
            <a:pPr marL="0" indent="0">
              <a:lnSpc>
                <a:spcPts val="3281"/>
              </a:lnSpc>
              <a:buNone/>
            </a:pPr>
            <a:r>
              <a:rPr lang="en-US" sz="2624" b="1" kern="0" spc="-79" dirty="0">
                <a:solidFill>
                  <a:srgbClr val="000000"/>
                </a:solidFill>
                <a:latin typeface="Inter" pitchFamily="34" charset="0"/>
                <a:ea typeface="Inter" pitchFamily="34" charset="-122"/>
                <a:cs typeface="Inter" pitchFamily="34" charset="-120"/>
              </a:rPr>
              <a:t>Encourage Customer Reviews</a:t>
            </a:r>
            <a:endParaRPr lang="en-US" sz="2624" dirty="0"/>
          </a:p>
        </p:txBody>
      </p:sp>
      <p:sp>
        <p:nvSpPr>
          <p:cNvPr id="10" name="Text 8"/>
          <p:cNvSpPr/>
          <p:nvPr/>
        </p:nvSpPr>
        <p:spPr>
          <a:xfrm>
            <a:off x="9449872" y="3212544"/>
            <a:ext cx="3156347" cy="2843213"/>
          </a:xfrm>
          <a:prstGeom prst="rect">
            <a:avLst/>
          </a:prstGeom>
          <a:noFill/>
          <a:ln/>
        </p:spPr>
        <p:txBody>
          <a:bodyPr wrap="square" rtlCol="0" anchor="t"/>
          <a:lstStyle/>
          <a:p>
            <a:pPr marL="0" indent="0">
              <a:lnSpc>
                <a:spcPts val="2799"/>
              </a:lnSpc>
              <a:buNone/>
            </a:pPr>
            <a:r>
              <a:rPr lang="en-US" sz="1750" kern="0" spc="-35" dirty="0">
                <a:solidFill>
                  <a:srgbClr val="272525"/>
                </a:solidFill>
                <a:latin typeface="Inter" pitchFamily="34" charset="0"/>
                <a:ea typeface="Inter" pitchFamily="34" charset="-122"/>
                <a:cs typeface="Inter" pitchFamily="34" charset="-120"/>
              </a:rPr>
              <a:t>Positive customer reviews not only enhance your online reputation but also contribute to local search rankings. Encourage satisfied customers to leave reviews on popular online directories, bolstering your local SEO efforts.</a:t>
            </a:r>
            <a:endParaRPr lang="en-US" sz="17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4" name="Text 2"/>
          <p:cNvSpPr/>
          <p:nvPr/>
        </p:nvSpPr>
        <p:spPr>
          <a:xfrm>
            <a:off x="2037993" y="694968"/>
            <a:ext cx="8821341" cy="694373"/>
          </a:xfrm>
          <a:prstGeom prst="rect">
            <a:avLst/>
          </a:prstGeom>
          <a:noFill/>
          <a:ln/>
        </p:spPr>
        <p:txBody>
          <a:bodyPr wrap="none" rtlCol="0" anchor="t"/>
          <a:lstStyle/>
          <a:p>
            <a:pPr marL="0" indent="0">
              <a:lnSpc>
                <a:spcPts val="5468"/>
              </a:lnSpc>
              <a:buNone/>
            </a:pPr>
            <a:r>
              <a:rPr lang="en-US" sz="4374" b="1" kern="0" spc="-131" dirty="0">
                <a:solidFill>
                  <a:srgbClr val="000000"/>
                </a:solidFill>
                <a:latin typeface="Inter" pitchFamily="34" charset="0"/>
                <a:ea typeface="Inter" pitchFamily="34" charset="-122"/>
                <a:cs typeface="Inter" pitchFamily="34" charset="-120"/>
              </a:rPr>
              <a:t>Boosting Sales with Special Offers</a:t>
            </a:r>
            <a:endParaRPr lang="en-US" sz="4374" dirty="0"/>
          </a:p>
        </p:txBody>
      </p:sp>
      <p:sp>
        <p:nvSpPr>
          <p:cNvPr id="5" name="Shape 3"/>
          <p:cNvSpPr/>
          <p:nvPr/>
        </p:nvSpPr>
        <p:spPr>
          <a:xfrm>
            <a:off x="2037993" y="1833682"/>
            <a:ext cx="10554414" cy="5700951"/>
          </a:xfrm>
          <a:prstGeom prst="roundRect">
            <a:avLst>
              <a:gd name="adj" fmla="val 1754"/>
            </a:avLst>
          </a:prstGeom>
          <a:noFill/>
          <a:ln w="13811">
            <a:solidFill>
              <a:srgbClr val="000000">
                <a:alpha val="8000"/>
              </a:srgbClr>
            </a:solidFill>
            <a:prstDash val="solid"/>
          </a:ln>
        </p:spPr>
      </p:sp>
      <p:sp>
        <p:nvSpPr>
          <p:cNvPr id="6" name="Shape 4"/>
          <p:cNvSpPr/>
          <p:nvPr/>
        </p:nvSpPr>
        <p:spPr>
          <a:xfrm>
            <a:off x="2051804" y="1847493"/>
            <a:ext cx="10526792" cy="637103"/>
          </a:xfrm>
          <a:prstGeom prst="rect">
            <a:avLst/>
          </a:prstGeom>
          <a:solidFill>
            <a:srgbClr val="FFFFFF">
              <a:alpha val="4000"/>
            </a:srgbClr>
          </a:solidFill>
          <a:ln/>
        </p:spPr>
      </p:sp>
      <p:sp>
        <p:nvSpPr>
          <p:cNvPr id="7" name="Text 5"/>
          <p:cNvSpPr/>
          <p:nvPr/>
        </p:nvSpPr>
        <p:spPr>
          <a:xfrm>
            <a:off x="2273975" y="1988344"/>
            <a:ext cx="4815245" cy="355402"/>
          </a:xfrm>
          <a:prstGeom prst="rect">
            <a:avLst/>
          </a:prstGeom>
          <a:noFill/>
          <a:ln/>
        </p:spPr>
        <p:txBody>
          <a:bodyPr wrap="none" rtlCol="0" anchor="t"/>
          <a:lstStyle/>
          <a:p>
            <a:pPr marL="0" indent="0">
              <a:lnSpc>
                <a:spcPts val="2799"/>
              </a:lnSpc>
              <a:buNone/>
            </a:pPr>
            <a:r>
              <a:rPr lang="en-US" sz="1750" b="1" kern="0" spc="-35" dirty="0">
                <a:solidFill>
                  <a:srgbClr val="272525"/>
                </a:solidFill>
                <a:latin typeface="Inter" pitchFamily="34" charset="0"/>
                <a:ea typeface="Inter" pitchFamily="34" charset="-122"/>
                <a:cs typeface="Inter" pitchFamily="34" charset="-120"/>
              </a:rPr>
              <a:t>Offer</a:t>
            </a:r>
            <a:endParaRPr lang="en-US" sz="1750" dirty="0"/>
          </a:p>
        </p:txBody>
      </p:sp>
      <p:sp>
        <p:nvSpPr>
          <p:cNvPr id="8" name="Text 6"/>
          <p:cNvSpPr/>
          <p:nvPr/>
        </p:nvSpPr>
        <p:spPr>
          <a:xfrm>
            <a:off x="7541181" y="1988344"/>
            <a:ext cx="4815245" cy="355402"/>
          </a:xfrm>
          <a:prstGeom prst="rect">
            <a:avLst/>
          </a:prstGeom>
          <a:noFill/>
          <a:ln/>
        </p:spPr>
        <p:txBody>
          <a:bodyPr wrap="none" rtlCol="0" anchor="t"/>
          <a:lstStyle/>
          <a:p>
            <a:pPr marL="0" indent="0">
              <a:lnSpc>
                <a:spcPts val="2799"/>
              </a:lnSpc>
              <a:buNone/>
            </a:pPr>
            <a:r>
              <a:rPr lang="en-US" sz="1750" b="1" kern="0" spc="-35" dirty="0">
                <a:solidFill>
                  <a:srgbClr val="272525"/>
                </a:solidFill>
                <a:latin typeface="Inter" pitchFamily="34" charset="0"/>
                <a:ea typeface="Inter" pitchFamily="34" charset="-122"/>
                <a:cs typeface="Inter" pitchFamily="34" charset="-120"/>
              </a:rPr>
              <a:t>Description</a:t>
            </a:r>
            <a:endParaRPr lang="en-US" sz="1750" dirty="0"/>
          </a:p>
        </p:txBody>
      </p:sp>
      <p:sp>
        <p:nvSpPr>
          <p:cNvPr id="9" name="Shape 7"/>
          <p:cNvSpPr/>
          <p:nvPr/>
        </p:nvSpPr>
        <p:spPr>
          <a:xfrm>
            <a:off x="2051804" y="2484596"/>
            <a:ext cx="10526792" cy="1347907"/>
          </a:xfrm>
          <a:prstGeom prst="rect">
            <a:avLst/>
          </a:prstGeom>
          <a:solidFill>
            <a:srgbClr val="000000">
              <a:alpha val="4000"/>
            </a:srgbClr>
          </a:solidFill>
          <a:ln/>
        </p:spPr>
      </p:sp>
      <p:sp>
        <p:nvSpPr>
          <p:cNvPr id="10" name="Text 8"/>
          <p:cNvSpPr/>
          <p:nvPr/>
        </p:nvSpPr>
        <p:spPr>
          <a:xfrm>
            <a:off x="2273975" y="2625447"/>
            <a:ext cx="4815245" cy="355402"/>
          </a:xfrm>
          <a:prstGeom prst="rect">
            <a:avLst/>
          </a:prstGeom>
          <a:noFill/>
          <a:ln/>
        </p:spPr>
        <p:txBody>
          <a:bodyPr wrap="none" rtlCol="0" anchor="t"/>
          <a:lstStyle/>
          <a:p>
            <a:pPr marL="0" indent="0">
              <a:lnSpc>
                <a:spcPts val="2799"/>
              </a:lnSpc>
              <a:buNone/>
            </a:pPr>
            <a:r>
              <a:rPr lang="en-US" sz="1750" kern="0" spc="-35" dirty="0">
                <a:solidFill>
                  <a:srgbClr val="272525"/>
                </a:solidFill>
                <a:latin typeface="Inter" pitchFamily="34" charset="0"/>
                <a:ea typeface="Inter" pitchFamily="34" charset="-122"/>
                <a:cs typeface="Inter" pitchFamily="34" charset="-120"/>
              </a:rPr>
              <a:t>Seasonal Discounts</a:t>
            </a:r>
            <a:endParaRPr lang="en-US" sz="1750" dirty="0"/>
          </a:p>
        </p:txBody>
      </p:sp>
      <p:sp>
        <p:nvSpPr>
          <p:cNvPr id="11" name="Text 9"/>
          <p:cNvSpPr/>
          <p:nvPr/>
        </p:nvSpPr>
        <p:spPr>
          <a:xfrm>
            <a:off x="7541181" y="2625447"/>
            <a:ext cx="4815245" cy="1066205"/>
          </a:xfrm>
          <a:prstGeom prst="rect">
            <a:avLst/>
          </a:prstGeom>
          <a:noFill/>
          <a:ln/>
        </p:spPr>
        <p:txBody>
          <a:bodyPr wrap="square" rtlCol="0" anchor="t"/>
          <a:lstStyle/>
          <a:p>
            <a:pPr marL="0" indent="0">
              <a:lnSpc>
                <a:spcPts val="2799"/>
              </a:lnSpc>
              <a:buNone/>
            </a:pPr>
            <a:r>
              <a:rPr lang="en-US" sz="1750" kern="0" spc="-35" dirty="0">
                <a:solidFill>
                  <a:srgbClr val="272525"/>
                </a:solidFill>
                <a:latin typeface="Inter" pitchFamily="34" charset="0"/>
                <a:ea typeface="Inter" pitchFamily="34" charset="-122"/>
                <a:cs typeface="Inter" pitchFamily="34" charset="-120"/>
              </a:rPr>
              <a:t>Attract customers during specific seasons or holidays with limited-time discounts or promotions.</a:t>
            </a:r>
            <a:endParaRPr lang="en-US" sz="1750" dirty="0"/>
          </a:p>
        </p:txBody>
      </p:sp>
      <p:sp>
        <p:nvSpPr>
          <p:cNvPr id="12" name="Shape 10"/>
          <p:cNvSpPr/>
          <p:nvPr/>
        </p:nvSpPr>
        <p:spPr>
          <a:xfrm>
            <a:off x="2051804" y="3832503"/>
            <a:ext cx="10526792" cy="1347907"/>
          </a:xfrm>
          <a:prstGeom prst="rect">
            <a:avLst/>
          </a:prstGeom>
          <a:solidFill>
            <a:srgbClr val="FFFFFF">
              <a:alpha val="4000"/>
            </a:srgbClr>
          </a:solidFill>
          <a:ln/>
        </p:spPr>
      </p:sp>
      <p:sp>
        <p:nvSpPr>
          <p:cNvPr id="13" name="Text 11"/>
          <p:cNvSpPr/>
          <p:nvPr/>
        </p:nvSpPr>
        <p:spPr>
          <a:xfrm>
            <a:off x="2273975" y="3973354"/>
            <a:ext cx="4815245" cy="355402"/>
          </a:xfrm>
          <a:prstGeom prst="rect">
            <a:avLst/>
          </a:prstGeom>
          <a:noFill/>
          <a:ln/>
        </p:spPr>
        <p:txBody>
          <a:bodyPr wrap="none" rtlCol="0" anchor="t"/>
          <a:lstStyle/>
          <a:p>
            <a:pPr marL="0" indent="0">
              <a:lnSpc>
                <a:spcPts val="2799"/>
              </a:lnSpc>
              <a:buNone/>
            </a:pPr>
            <a:r>
              <a:rPr lang="en-US" sz="1750" kern="0" spc="-35" dirty="0">
                <a:solidFill>
                  <a:srgbClr val="272525"/>
                </a:solidFill>
                <a:latin typeface="Inter" pitchFamily="34" charset="0"/>
                <a:ea typeface="Inter" pitchFamily="34" charset="-122"/>
                <a:cs typeface="Inter" pitchFamily="34" charset="-120"/>
              </a:rPr>
              <a:t>Refer-a-Friend Incentives</a:t>
            </a:r>
            <a:endParaRPr lang="en-US" sz="1750" dirty="0"/>
          </a:p>
        </p:txBody>
      </p:sp>
      <p:sp>
        <p:nvSpPr>
          <p:cNvPr id="14" name="Text 12"/>
          <p:cNvSpPr/>
          <p:nvPr/>
        </p:nvSpPr>
        <p:spPr>
          <a:xfrm>
            <a:off x="7541181" y="3973354"/>
            <a:ext cx="4815245" cy="1066205"/>
          </a:xfrm>
          <a:prstGeom prst="rect">
            <a:avLst/>
          </a:prstGeom>
          <a:noFill/>
          <a:ln/>
        </p:spPr>
        <p:txBody>
          <a:bodyPr wrap="square" rtlCol="0" anchor="t"/>
          <a:lstStyle/>
          <a:p>
            <a:pPr marL="0" indent="0">
              <a:lnSpc>
                <a:spcPts val="2799"/>
              </a:lnSpc>
              <a:buNone/>
            </a:pPr>
            <a:r>
              <a:rPr lang="en-US" sz="1750" kern="0" spc="-35" dirty="0">
                <a:solidFill>
                  <a:srgbClr val="272525"/>
                </a:solidFill>
                <a:latin typeface="Inter" pitchFamily="34" charset="0"/>
                <a:ea typeface="Inter" pitchFamily="34" charset="-122"/>
                <a:cs typeface="Inter" pitchFamily="34" charset="-120"/>
              </a:rPr>
              <a:t>Encourage current customers to refer their friends by offering discounts or rewards for successful referrals.</a:t>
            </a:r>
            <a:endParaRPr lang="en-US" sz="1750" dirty="0"/>
          </a:p>
        </p:txBody>
      </p:sp>
      <p:sp>
        <p:nvSpPr>
          <p:cNvPr id="15" name="Shape 13"/>
          <p:cNvSpPr/>
          <p:nvPr/>
        </p:nvSpPr>
        <p:spPr>
          <a:xfrm>
            <a:off x="2051804" y="5180409"/>
            <a:ext cx="10526792" cy="1347907"/>
          </a:xfrm>
          <a:prstGeom prst="rect">
            <a:avLst/>
          </a:prstGeom>
          <a:solidFill>
            <a:srgbClr val="000000">
              <a:alpha val="4000"/>
            </a:srgbClr>
          </a:solidFill>
          <a:ln/>
        </p:spPr>
      </p:sp>
      <p:sp>
        <p:nvSpPr>
          <p:cNvPr id="16" name="Text 14"/>
          <p:cNvSpPr/>
          <p:nvPr/>
        </p:nvSpPr>
        <p:spPr>
          <a:xfrm>
            <a:off x="2273975" y="5321260"/>
            <a:ext cx="4815245" cy="355402"/>
          </a:xfrm>
          <a:prstGeom prst="rect">
            <a:avLst/>
          </a:prstGeom>
          <a:noFill/>
          <a:ln/>
        </p:spPr>
        <p:txBody>
          <a:bodyPr wrap="none" rtlCol="0" anchor="t"/>
          <a:lstStyle/>
          <a:p>
            <a:pPr marL="0" indent="0">
              <a:lnSpc>
                <a:spcPts val="2799"/>
              </a:lnSpc>
              <a:buNone/>
            </a:pPr>
            <a:r>
              <a:rPr lang="en-US" sz="1750" kern="0" spc="-35" dirty="0">
                <a:solidFill>
                  <a:srgbClr val="272525"/>
                </a:solidFill>
                <a:latin typeface="Inter" pitchFamily="34" charset="0"/>
                <a:ea typeface="Inter" pitchFamily="34" charset="-122"/>
                <a:cs typeface="Inter" pitchFamily="34" charset="-120"/>
              </a:rPr>
              <a:t>Loyalty Programs</a:t>
            </a:r>
            <a:endParaRPr lang="en-US" sz="1750" dirty="0"/>
          </a:p>
        </p:txBody>
      </p:sp>
      <p:sp>
        <p:nvSpPr>
          <p:cNvPr id="17" name="Text 15"/>
          <p:cNvSpPr/>
          <p:nvPr/>
        </p:nvSpPr>
        <p:spPr>
          <a:xfrm>
            <a:off x="7541181" y="5321260"/>
            <a:ext cx="4815245" cy="1066205"/>
          </a:xfrm>
          <a:prstGeom prst="rect">
            <a:avLst/>
          </a:prstGeom>
          <a:noFill/>
          <a:ln/>
        </p:spPr>
        <p:txBody>
          <a:bodyPr wrap="square" rtlCol="0" anchor="t"/>
          <a:lstStyle/>
          <a:p>
            <a:pPr marL="0" indent="0">
              <a:lnSpc>
                <a:spcPts val="2799"/>
              </a:lnSpc>
              <a:buNone/>
            </a:pPr>
            <a:r>
              <a:rPr lang="en-US" sz="1750" kern="0" spc="-35" dirty="0">
                <a:solidFill>
                  <a:srgbClr val="272525"/>
                </a:solidFill>
                <a:latin typeface="Inter" pitchFamily="34" charset="0"/>
                <a:ea typeface="Inter" pitchFamily="34" charset="-122"/>
                <a:cs typeface="Inter" pitchFamily="34" charset="-120"/>
              </a:rPr>
              <a:t>Reward repeat customers with exclusive discounts, freebies, or points-based loyalty programs.</a:t>
            </a:r>
            <a:endParaRPr lang="en-US" sz="1750" dirty="0"/>
          </a:p>
        </p:txBody>
      </p:sp>
      <p:sp>
        <p:nvSpPr>
          <p:cNvPr id="18" name="Shape 16"/>
          <p:cNvSpPr/>
          <p:nvPr/>
        </p:nvSpPr>
        <p:spPr>
          <a:xfrm>
            <a:off x="2051804" y="6528316"/>
            <a:ext cx="10526792" cy="992505"/>
          </a:xfrm>
          <a:prstGeom prst="rect">
            <a:avLst/>
          </a:prstGeom>
          <a:solidFill>
            <a:srgbClr val="FFFFFF">
              <a:alpha val="4000"/>
            </a:srgbClr>
          </a:solidFill>
          <a:ln/>
        </p:spPr>
      </p:sp>
      <p:sp>
        <p:nvSpPr>
          <p:cNvPr id="19" name="Text 17"/>
          <p:cNvSpPr/>
          <p:nvPr/>
        </p:nvSpPr>
        <p:spPr>
          <a:xfrm>
            <a:off x="2273975" y="6669167"/>
            <a:ext cx="4815245" cy="355402"/>
          </a:xfrm>
          <a:prstGeom prst="rect">
            <a:avLst/>
          </a:prstGeom>
          <a:noFill/>
          <a:ln/>
        </p:spPr>
        <p:txBody>
          <a:bodyPr wrap="none" rtlCol="0" anchor="t"/>
          <a:lstStyle/>
          <a:p>
            <a:pPr marL="0" indent="0">
              <a:lnSpc>
                <a:spcPts val="2799"/>
              </a:lnSpc>
              <a:buNone/>
            </a:pPr>
            <a:r>
              <a:rPr lang="en-US" sz="1750" kern="0" spc="-35" dirty="0">
                <a:solidFill>
                  <a:srgbClr val="272525"/>
                </a:solidFill>
                <a:latin typeface="Inter" pitchFamily="34" charset="0"/>
                <a:ea typeface="Inter" pitchFamily="34" charset="-122"/>
                <a:cs typeface="Inter" pitchFamily="34" charset="-120"/>
              </a:rPr>
              <a:t>Bundle Deals</a:t>
            </a:r>
            <a:endParaRPr lang="en-US" sz="1750" dirty="0"/>
          </a:p>
        </p:txBody>
      </p:sp>
      <p:sp>
        <p:nvSpPr>
          <p:cNvPr id="20" name="Text 18"/>
          <p:cNvSpPr/>
          <p:nvPr/>
        </p:nvSpPr>
        <p:spPr>
          <a:xfrm>
            <a:off x="7541181" y="6669167"/>
            <a:ext cx="4815245" cy="710803"/>
          </a:xfrm>
          <a:prstGeom prst="rect">
            <a:avLst/>
          </a:prstGeom>
          <a:noFill/>
          <a:ln/>
        </p:spPr>
        <p:txBody>
          <a:bodyPr wrap="square" rtlCol="0" anchor="t"/>
          <a:lstStyle/>
          <a:p>
            <a:pPr marL="0" indent="0">
              <a:lnSpc>
                <a:spcPts val="2799"/>
              </a:lnSpc>
              <a:buNone/>
            </a:pPr>
            <a:r>
              <a:rPr lang="en-US" sz="1750" kern="0" spc="-35" dirty="0">
                <a:solidFill>
                  <a:srgbClr val="272525"/>
                </a:solidFill>
                <a:latin typeface="Inter" pitchFamily="34" charset="0"/>
                <a:ea typeface="Inter" pitchFamily="34" charset="-122"/>
                <a:cs typeface="Inter" pitchFamily="34" charset="-120"/>
              </a:rPr>
              <a:t>Create enticing offers by bundling multiple products or services at a discounted price.</a:t>
            </a:r>
            <a:endParaRPr lang="en-US" sz="17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4" name="Text 2"/>
          <p:cNvSpPr/>
          <p:nvPr/>
        </p:nvSpPr>
        <p:spPr>
          <a:xfrm>
            <a:off x="2037993" y="1637824"/>
            <a:ext cx="9239012" cy="694373"/>
          </a:xfrm>
          <a:prstGeom prst="rect">
            <a:avLst/>
          </a:prstGeom>
          <a:noFill/>
          <a:ln/>
        </p:spPr>
        <p:txBody>
          <a:bodyPr wrap="none" rtlCol="0" anchor="t"/>
          <a:lstStyle/>
          <a:p>
            <a:pPr marL="0" indent="0">
              <a:lnSpc>
                <a:spcPts val="5468"/>
              </a:lnSpc>
              <a:buNone/>
            </a:pPr>
            <a:r>
              <a:rPr lang="en-US" sz="4374" b="1" kern="0" spc="-131" dirty="0">
                <a:solidFill>
                  <a:srgbClr val="000000"/>
                </a:solidFill>
                <a:latin typeface="Inter" pitchFamily="34" charset="0"/>
                <a:ea typeface="Inter" pitchFamily="34" charset="-122"/>
                <a:cs typeface="Inter" pitchFamily="34" charset="-120"/>
              </a:rPr>
              <a:t>Seize the Opportunities</a:t>
            </a:r>
            <a:endParaRPr lang="en-US" sz="4374" dirty="0"/>
          </a:p>
        </p:txBody>
      </p:sp>
      <p:sp>
        <p:nvSpPr>
          <p:cNvPr id="5" name="Text 3"/>
          <p:cNvSpPr/>
          <p:nvPr/>
        </p:nvSpPr>
        <p:spPr>
          <a:xfrm>
            <a:off x="2037993" y="2776538"/>
            <a:ext cx="10554414" cy="1421606"/>
          </a:xfrm>
          <a:prstGeom prst="rect">
            <a:avLst/>
          </a:prstGeom>
          <a:noFill/>
          <a:ln/>
        </p:spPr>
        <p:txBody>
          <a:bodyPr wrap="square" rtlCol="0" anchor="t"/>
          <a:lstStyle/>
          <a:p>
            <a:pPr marL="0" indent="0">
              <a:lnSpc>
                <a:spcPts val="2799"/>
              </a:lnSpc>
              <a:buNone/>
            </a:pPr>
            <a:r>
              <a:rPr lang="en-US" sz="1750" kern="0" spc="-35" dirty="0">
                <a:solidFill>
                  <a:srgbClr val="272525"/>
                </a:solidFill>
                <a:latin typeface="Inter" pitchFamily="34" charset="0"/>
                <a:ea typeface="Inter" pitchFamily="34" charset="-122"/>
                <a:cs typeface="Inter" pitchFamily="34" charset="-120"/>
              </a:rPr>
              <a:t>Listing your local business in top online directories is a powerful strategy for increasing visibility, credibility, and customer engagement. By leveraging the benefits of online directories and implementing effective optimization techniques, you can unlock new growth opportunities, strengthen your local network, and drive long-term business success.</a:t>
            </a:r>
            <a:endParaRPr lang="en-US" sz="1750" dirty="0"/>
          </a:p>
        </p:txBody>
      </p:sp>
      <p:sp>
        <p:nvSpPr>
          <p:cNvPr id="6" name="Shape 4"/>
          <p:cNvSpPr/>
          <p:nvPr/>
        </p:nvSpPr>
        <p:spPr>
          <a:xfrm>
            <a:off x="2037993" y="4621649"/>
            <a:ext cx="499943" cy="499943"/>
          </a:xfrm>
          <a:prstGeom prst="roundRect">
            <a:avLst>
              <a:gd name="adj" fmla="val 20000"/>
            </a:avLst>
          </a:prstGeom>
          <a:solidFill>
            <a:srgbClr val="DADBF1"/>
          </a:solidFill>
          <a:ln w="13811">
            <a:solidFill>
              <a:srgbClr val="B5B7E3"/>
            </a:solidFill>
            <a:prstDash val="solid"/>
          </a:ln>
        </p:spPr>
      </p:sp>
      <p:sp>
        <p:nvSpPr>
          <p:cNvPr id="7" name="Text 5"/>
          <p:cNvSpPr/>
          <p:nvPr/>
        </p:nvSpPr>
        <p:spPr>
          <a:xfrm>
            <a:off x="2206347" y="4663321"/>
            <a:ext cx="163235" cy="416481"/>
          </a:xfrm>
          <a:prstGeom prst="rect">
            <a:avLst/>
          </a:prstGeom>
          <a:noFill/>
          <a:ln/>
        </p:spPr>
        <p:txBody>
          <a:bodyPr wrap="none" rtlCol="0" anchor="t"/>
          <a:lstStyle/>
          <a:p>
            <a:pPr marL="0" indent="0" algn="ctr">
              <a:lnSpc>
                <a:spcPts val="3281"/>
              </a:lnSpc>
              <a:buNone/>
            </a:pPr>
            <a:r>
              <a:rPr lang="en-US" sz="2624" b="1" kern="0" spc="-35" dirty="0">
                <a:solidFill>
                  <a:srgbClr val="272525"/>
                </a:solidFill>
                <a:latin typeface="Inter" pitchFamily="34" charset="0"/>
                <a:ea typeface="Inter" pitchFamily="34" charset="-122"/>
                <a:cs typeface="Inter" pitchFamily="34" charset="-120"/>
              </a:rPr>
              <a:t>1</a:t>
            </a:r>
            <a:endParaRPr lang="en-US" sz="2624" dirty="0"/>
          </a:p>
        </p:txBody>
      </p:sp>
      <p:sp>
        <p:nvSpPr>
          <p:cNvPr id="8" name="Text 6"/>
          <p:cNvSpPr/>
          <p:nvPr/>
        </p:nvSpPr>
        <p:spPr>
          <a:xfrm>
            <a:off x="2760107" y="4697968"/>
            <a:ext cx="2647950" cy="694373"/>
          </a:xfrm>
          <a:prstGeom prst="rect">
            <a:avLst/>
          </a:prstGeom>
          <a:noFill/>
          <a:ln/>
        </p:spPr>
        <p:txBody>
          <a:bodyPr wrap="square" rtlCol="0" anchor="t"/>
          <a:lstStyle/>
          <a:p>
            <a:pPr marL="0" indent="0">
              <a:lnSpc>
                <a:spcPts val="2734"/>
              </a:lnSpc>
              <a:buNone/>
            </a:pPr>
            <a:r>
              <a:rPr lang="en-US" sz="2187" b="1" kern="0" spc="-66" dirty="0">
                <a:solidFill>
                  <a:srgbClr val="272525"/>
                </a:solidFill>
                <a:latin typeface="Inter" pitchFamily="34" charset="0"/>
                <a:ea typeface="Inter" pitchFamily="34" charset="-122"/>
                <a:cs typeface="Inter" pitchFamily="34" charset="-120"/>
              </a:rPr>
              <a:t>Increased online visibility</a:t>
            </a:r>
            <a:endParaRPr lang="en-US" sz="2187" dirty="0"/>
          </a:p>
        </p:txBody>
      </p:sp>
      <p:sp>
        <p:nvSpPr>
          <p:cNvPr id="9" name="Text 7"/>
          <p:cNvSpPr/>
          <p:nvPr/>
        </p:nvSpPr>
        <p:spPr>
          <a:xfrm>
            <a:off x="2760107" y="5525572"/>
            <a:ext cx="2647950" cy="1066205"/>
          </a:xfrm>
          <a:prstGeom prst="rect">
            <a:avLst/>
          </a:prstGeom>
          <a:noFill/>
          <a:ln/>
        </p:spPr>
        <p:txBody>
          <a:bodyPr wrap="square" rtlCol="0" anchor="t"/>
          <a:lstStyle/>
          <a:p>
            <a:pPr marL="0" indent="0">
              <a:lnSpc>
                <a:spcPts val="2799"/>
              </a:lnSpc>
              <a:buNone/>
            </a:pPr>
            <a:r>
              <a:rPr lang="en-US" sz="1750" kern="0" spc="-35" dirty="0">
                <a:solidFill>
                  <a:srgbClr val="272525"/>
                </a:solidFill>
                <a:latin typeface="Inter" pitchFamily="34" charset="0"/>
                <a:ea typeface="Inter" pitchFamily="34" charset="-122"/>
                <a:cs typeface="Inter" pitchFamily="34" charset="-120"/>
              </a:rPr>
              <a:t>Attract more potential customers by being easily found in online directories.</a:t>
            </a:r>
            <a:endParaRPr lang="en-US" sz="1750" dirty="0"/>
          </a:p>
        </p:txBody>
      </p:sp>
      <p:sp>
        <p:nvSpPr>
          <p:cNvPr id="10" name="Shape 8"/>
          <p:cNvSpPr/>
          <p:nvPr/>
        </p:nvSpPr>
        <p:spPr>
          <a:xfrm>
            <a:off x="5630228" y="4621649"/>
            <a:ext cx="499943" cy="499943"/>
          </a:xfrm>
          <a:prstGeom prst="roundRect">
            <a:avLst>
              <a:gd name="adj" fmla="val 20000"/>
            </a:avLst>
          </a:prstGeom>
          <a:solidFill>
            <a:srgbClr val="DADBF1"/>
          </a:solidFill>
          <a:ln w="13811">
            <a:solidFill>
              <a:srgbClr val="B5B7E3"/>
            </a:solidFill>
            <a:prstDash val="solid"/>
          </a:ln>
        </p:spPr>
      </p:sp>
      <p:sp>
        <p:nvSpPr>
          <p:cNvPr id="11" name="Text 9"/>
          <p:cNvSpPr/>
          <p:nvPr/>
        </p:nvSpPr>
        <p:spPr>
          <a:xfrm>
            <a:off x="5779532" y="4663321"/>
            <a:ext cx="201335" cy="416481"/>
          </a:xfrm>
          <a:prstGeom prst="rect">
            <a:avLst/>
          </a:prstGeom>
          <a:noFill/>
          <a:ln/>
        </p:spPr>
        <p:txBody>
          <a:bodyPr wrap="none" rtlCol="0" anchor="t"/>
          <a:lstStyle/>
          <a:p>
            <a:pPr marL="0" indent="0" algn="ctr">
              <a:lnSpc>
                <a:spcPts val="3281"/>
              </a:lnSpc>
              <a:buNone/>
            </a:pPr>
            <a:r>
              <a:rPr lang="en-US" sz="2624" b="1" kern="0" spc="-35" dirty="0">
                <a:solidFill>
                  <a:srgbClr val="272525"/>
                </a:solidFill>
                <a:latin typeface="Inter" pitchFamily="34" charset="0"/>
                <a:ea typeface="Inter" pitchFamily="34" charset="-122"/>
                <a:cs typeface="Inter" pitchFamily="34" charset="-120"/>
              </a:rPr>
              <a:t>2</a:t>
            </a:r>
            <a:endParaRPr lang="en-US" sz="2624" dirty="0"/>
          </a:p>
        </p:txBody>
      </p:sp>
      <p:sp>
        <p:nvSpPr>
          <p:cNvPr id="12" name="Text 10"/>
          <p:cNvSpPr/>
          <p:nvPr/>
        </p:nvSpPr>
        <p:spPr>
          <a:xfrm>
            <a:off x="6352342" y="4697968"/>
            <a:ext cx="2647950" cy="694373"/>
          </a:xfrm>
          <a:prstGeom prst="rect">
            <a:avLst/>
          </a:prstGeom>
          <a:noFill/>
          <a:ln/>
        </p:spPr>
        <p:txBody>
          <a:bodyPr wrap="square" rtlCol="0" anchor="t"/>
          <a:lstStyle/>
          <a:p>
            <a:pPr marL="0" indent="0">
              <a:lnSpc>
                <a:spcPts val="2734"/>
              </a:lnSpc>
              <a:buNone/>
            </a:pPr>
            <a:r>
              <a:rPr lang="en-US" sz="2187" b="1" kern="0" spc="-66" dirty="0">
                <a:solidFill>
                  <a:srgbClr val="272525"/>
                </a:solidFill>
                <a:latin typeface="Inter" pitchFamily="34" charset="0"/>
                <a:ea typeface="Inter" pitchFamily="34" charset="-122"/>
                <a:cs typeface="Inter" pitchFamily="34" charset="-120"/>
              </a:rPr>
              <a:t>Enhanced local search rankings</a:t>
            </a:r>
            <a:endParaRPr lang="en-US" sz="2187" dirty="0"/>
          </a:p>
        </p:txBody>
      </p:sp>
      <p:sp>
        <p:nvSpPr>
          <p:cNvPr id="13" name="Text 11"/>
          <p:cNvSpPr/>
          <p:nvPr/>
        </p:nvSpPr>
        <p:spPr>
          <a:xfrm>
            <a:off x="6352342" y="5525572"/>
            <a:ext cx="2647950" cy="1066205"/>
          </a:xfrm>
          <a:prstGeom prst="rect">
            <a:avLst/>
          </a:prstGeom>
          <a:noFill/>
          <a:ln/>
        </p:spPr>
        <p:txBody>
          <a:bodyPr wrap="square" rtlCol="0" anchor="t"/>
          <a:lstStyle/>
          <a:p>
            <a:pPr marL="0" indent="0">
              <a:lnSpc>
                <a:spcPts val="2799"/>
              </a:lnSpc>
              <a:buNone/>
            </a:pPr>
            <a:r>
              <a:rPr lang="en-US" sz="1750" kern="0" spc="-35" dirty="0">
                <a:solidFill>
                  <a:srgbClr val="272525"/>
                </a:solidFill>
                <a:latin typeface="Inter" pitchFamily="34" charset="0"/>
                <a:ea typeface="Inter" pitchFamily="34" charset="-122"/>
                <a:cs typeface="Inter" pitchFamily="34" charset="-120"/>
              </a:rPr>
              <a:t>Improve your visibility in local search results, driving organic traffic.</a:t>
            </a:r>
            <a:endParaRPr lang="en-US" sz="1750" dirty="0"/>
          </a:p>
        </p:txBody>
      </p:sp>
      <p:sp>
        <p:nvSpPr>
          <p:cNvPr id="14" name="Shape 12"/>
          <p:cNvSpPr/>
          <p:nvPr/>
        </p:nvSpPr>
        <p:spPr>
          <a:xfrm>
            <a:off x="9222462" y="4621649"/>
            <a:ext cx="499943" cy="499943"/>
          </a:xfrm>
          <a:prstGeom prst="roundRect">
            <a:avLst>
              <a:gd name="adj" fmla="val 20000"/>
            </a:avLst>
          </a:prstGeom>
          <a:solidFill>
            <a:srgbClr val="DADBF1"/>
          </a:solidFill>
          <a:ln w="13811">
            <a:solidFill>
              <a:srgbClr val="B5B7E3"/>
            </a:solidFill>
            <a:prstDash val="solid"/>
          </a:ln>
        </p:spPr>
      </p:sp>
      <p:sp>
        <p:nvSpPr>
          <p:cNvPr id="15" name="Text 13"/>
          <p:cNvSpPr/>
          <p:nvPr/>
        </p:nvSpPr>
        <p:spPr>
          <a:xfrm>
            <a:off x="9367957" y="4663321"/>
            <a:ext cx="208955" cy="416481"/>
          </a:xfrm>
          <a:prstGeom prst="rect">
            <a:avLst/>
          </a:prstGeom>
          <a:noFill/>
          <a:ln/>
        </p:spPr>
        <p:txBody>
          <a:bodyPr wrap="none" rtlCol="0" anchor="t"/>
          <a:lstStyle/>
          <a:p>
            <a:pPr marL="0" indent="0" algn="ctr">
              <a:lnSpc>
                <a:spcPts val="3281"/>
              </a:lnSpc>
              <a:buNone/>
            </a:pPr>
            <a:r>
              <a:rPr lang="en-US" sz="2624" b="1" kern="0" spc="-35" dirty="0">
                <a:solidFill>
                  <a:srgbClr val="272525"/>
                </a:solidFill>
                <a:latin typeface="Inter" pitchFamily="34" charset="0"/>
                <a:ea typeface="Inter" pitchFamily="34" charset="-122"/>
                <a:cs typeface="Inter" pitchFamily="34" charset="-120"/>
              </a:rPr>
              <a:t>3</a:t>
            </a:r>
            <a:endParaRPr lang="en-US" sz="2624" dirty="0"/>
          </a:p>
        </p:txBody>
      </p:sp>
      <p:sp>
        <p:nvSpPr>
          <p:cNvPr id="16" name="Text 14"/>
          <p:cNvSpPr/>
          <p:nvPr/>
        </p:nvSpPr>
        <p:spPr>
          <a:xfrm>
            <a:off x="9944576" y="4697968"/>
            <a:ext cx="2647950" cy="694373"/>
          </a:xfrm>
          <a:prstGeom prst="rect">
            <a:avLst/>
          </a:prstGeom>
          <a:noFill/>
          <a:ln/>
        </p:spPr>
        <p:txBody>
          <a:bodyPr wrap="square" rtlCol="0" anchor="t"/>
          <a:lstStyle/>
          <a:p>
            <a:pPr marL="0" indent="0">
              <a:lnSpc>
                <a:spcPts val="2734"/>
              </a:lnSpc>
              <a:buNone/>
            </a:pPr>
            <a:r>
              <a:rPr lang="en-US" sz="2187" b="1" kern="0" spc="-66" dirty="0">
                <a:solidFill>
                  <a:srgbClr val="272525"/>
                </a:solidFill>
                <a:latin typeface="Inter" pitchFamily="34" charset="0"/>
                <a:ea typeface="Inter" pitchFamily="34" charset="-122"/>
                <a:cs typeface="Inter" pitchFamily="34" charset="-120"/>
              </a:rPr>
              <a:t>Cost-effective marketing strategy</a:t>
            </a:r>
            <a:endParaRPr lang="en-US" sz="2187" dirty="0"/>
          </a:p>
        </p:txBody>
      </p:sp>
      <p:sp>
        <p:nvSpPr>
          <p:cNvPr id="17" name="Text 15"/>
          <p:cNvSpPr/>
          <p:nvPr/>
        </p:nvSpPr>
        <p:spPr>
          <a:xfrm>
            <a:off x="9944576" y="5525572"/>
            <a:ext cx="2647950" cy="1066205"/>
          </a:xfrm>
          <a:prstGeom prst="rect">
            <a:avLst/>
          </a:prstGeom>
          <a:noFill/>
          <a:ln/>
        </p:spPr>
        <p:txBody>
          <a:bodyPr wrap="square" rtlCol="0" anchor="t"/>
          <a:lstStyle/>
          <a:p>
            <a:pPr marL="0" indent="0">
              <a:lnSpc>
                <a:spcPts val="2799"/>
              </a:lnSpc>
              <a:buNone/>
            </a:pPr>
            <a:r>
              <a:rPr lang="en-US" sz="1750" kern="0" spc="-35" dirty="0">
                <a:solidFill>
                  <a:srgbClr val="272525"/>
                </a:solidFill>
                <a:latin typeface="Inter" pitchFamily="34" charset="0"/>
                <a:ea typeface="Inter" pitchFamily="34" charset="-122"/>
                <a:cs typeface="Inter" pitchFamily="34" charset="-120"/>
              </a:rPr>
              <a:t>Benefit from exposure without hefty advertising expenses.</a:t>
            </a:r>
            <a:endParaRPr lang="en-US" sz="1750" dirty="0"/>
          </a:p>
        </p:txBody>
      </p:sp>
    </p:spTree>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{D7D26D33-1883-2D49-9A58-AA296A1C0297}tf10001060</Template>
  <TotalTime>31</TotalTime>
  <Words>924</Words>
  <Application>Microsoft Macintosh PowerPoint</Application>
  <PresentationFormat>Custom</PresentationFormat>
  <Paragraphs>73</Paragraphs>
  <Slides>10</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Inter</vt:lpstr>
      <vt:lpstr>Trebuchet MS</vt:lpstr>
      <vt:lpstr>Wingdings 3</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
  <cp:keywords/>
  <dc:description/>
  <cp:lastModifiedBy>Drew Laughlin</cp:lastModifiedBy>
  <cp:revision>4</cp:revision>
  <dcterms:created xsi:type="dcterms:W3CDTF">2023-12-19T19:47:44Z</dcterms:created>
  <dcterms:modified xsi:type="dcterms:W3CDTF">2024-01-04T18:32:32Z</dcterms:modified>
  <cp:category/>
</cp:coreProperties>
</file>